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0.xml" ContentType="application/vnd.openxmlformats-officedocument.presentationml.notesSlide+xml"/>
  <Override PartName="/ppt/tags/tag6.xml" ContentType="application/vnd.openxmlformats-officedocument.presentationml.tags+xml"/>
  <Override PartName="/ppt/notesSlides/notesSlide31.xml" ContentType="application/vnd.openxmlformats-officedocument.presentationml.notesSlide+xml"/>
  <Override PartName="/ppt/tags/tag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2"/>
  </p:notesMasterIdLst>
  <p:handoutMasterIdLst>
    <p:handoutMasterId r:id="rId73"/>
  </p:handoutMasterIdLst>
  <p:sldIdLst>
    <p:sldId id="275" r:id="rId5"/>
    <p:sldId id="2147475182" r:id="rId6"/>
    <p:sldId id="408" r:id="rId7"/>
    <p:sldId id="414" r:id="rId8"/>
    <p:sldId id="2147475163" r:id="rId9"/>
    <p:sldId id="2147475164" r:id="rId10"/>
    <p:sldId id="2147475188" r:id="rId11"/>
    <p:sldId id="2147475183" r:id="rId12"/>
    <p:sldId id="2147475184" r:id="rId13"/>
    <p:sldId id="2147475185" r:id="rId14"/>
    <p:sldId id="2147475186" r:id="rId15"/>
    <p:sldId id="2147475187" r:id="rId16"/>
    <p:sldId id="256" r:id="rId17"/>
    <p:sldId id="257" r:id="rId18"/>
    <p:sldId id="258" r:id="rId19"/>
    <p:sldId id="259" r:id="rId20"/>
    <p:sldId id="260" r:id="rId21"/>
    <p:sldId id="261" r:id="rId22"/>
    <p:sldId id="262" r:id="rId23"/>
    <p:sldId id="2147475170" r:id="rId24"/>
    <p:sldId id="265" r:id="rId25"/>
    <p:sldId id="2147475171" r:id="rId26"/>
    <p:sldId id="2147475172" r:id="rId27"/>
    <p:sldId id="2147475173" r:id="rId28"/>
    <p:sldId id="268" r:id="rId29"/>
    <p:sldId id="266" r:id="rId30"/>
    <p:sldId id="267" r:id="rId31"/>
    <p:sldId id="2147475166" r:id="rId32"/>
    <p:sldId id="2147475175" r:id="rId33"/>
    <p:sldId id="2147475179" r:id="rId34"/>
    <p:sldId id="2147475174" r:id="rId35"/>
    <p:sldId id="2147475176" r:id="rId36"/>
    <p:sldId id="2147475177" r:id="rId37"/>
    <p:sldId id="2147475180" r:id="rId38"/>
    <p:sldId id="324" r:id="rId39"/>
    <p:sldId id="326" r:id="rId40"/>
    <p:sldId id="330" r:id="rId41"/>
    <p:sldId id="2147475160" r:id="rId42"/>
    <p:sldId id="327" r:id="rId43"/>
    <p:sldId id="2147475276" r:id="rId44"/>
    <p:sldId id="2147475157" r:id="rId45"/>
    <p:sldId id="2147475159" r:id="rId46"/>
    <p:sldId id="2147475277" r:id="rId47"/>
    <p:sldId id="1329" r:id="rId48"/>
    <p:sldId id="1099" r:id="rId49"/>
    <p:sldId id="1148" r:id="rId50"/>
    <p:sldId id="1014" r:id="rId51"/>
    <p:sldId id="1028" r:id="rId52"/>
    <p:sldId id="1100" r:id="rId53"/>
    <p:sldId id="1017" r:id="rId54"/>
    <p:sldId id="1029" r:id="rId55"/>
    <p:sldId id="1151" r:id="rId56"/>
    <p:sldId id="1018" r:id="rId57"/>
    <p:sldId id="1152" r:id="rId58"/>
    <p:sldId id="1054" r:id="rId59"/>
    <p:sldId id="980" r:id="rId60"/>
    <p:sldId id="1036" r:id="rId61"/>
    <p:sldId id="1006" r:id="rId62"/>
    <p:sldId id="1149" r:id="rId63"/>
    <p:sldId id="1020" r:id="rId64"/>
    <p:sldId id="1034" r:id="rId65"/>
    <p:sldId id="1328" r:id="rId66"/>
    <p:sldId id="2147475278" r:id="rId67"/>
    <p:sldId id="2147475168" r:id="rId68"/>
    <p:sldId id="2147475162" r:id="rId69"/>
    <p:sldId id="4907" r:id="rId70"/>
    <p:sldId id="2147475169" r:id="rId7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FE9413-82BD-6756-EBBA-7F50BA6CA26D}" name="Krishnamoorthy, Aishwarya" initials="AK" userId="S::akrishna@nrel.gov::d73d8435-50e1-4460-a033-8cb639832b9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600"/>
    <a:srgbClr val="41C9F3"/>
    <a:srgbClr val="8DC63F"/>
    <a:srgbClr val="F18027"/>
    <a:srgbClr val="FBAD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459"/>
    <p:restoredTop sz="69155" autoAdjust="0"/>
  </p:normalViewPr>
  <p:slideViewPr>
    <p:cSldViewPr snapToGrid="0">
      <p:cViewPr varScale="1">
        <p:scale>
          <a:sx n="92" d="100"/>
          <a:sy n="92" d="100"/>
        </p:scale>
        <p:origin x="184" y="4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3A2C9F-C65A-4ECC-94E0-B9A9454D6290}" type="doc">
      <dgm:prSet loTypeId="urn:microsoft.com/office/officeart/2016/7/layout/LinearBlockProcessNumbered" loCatId="process" qsTypeId="urn:microsoft.com/office/officeart/2005/8/quickstyle/simple1" qsCatId="simple" csTypeId="urn:microsoft.com/office/officeart/2005/8/colors/accent1_2" csCatId="accent1" phldr="1"/>
      <dgm:spPr/>
      <dgm:t>
        <a:bodyPr/>
        <a:lstStyle/>
        <a:p>
          <a:endParaRPr lang="en-US"/>
        </a:p>
      </dgm:t>
    </dgm:pt>
    <dgm:pt modelId="{3C7B0513-F1F0-4B65-92DB-F971D54472B1}">
      <dgm:prSet/>
      <dgm:spPr>
        <a:solidFill>
          <a:srgbClr val="FFA300"/>
        </a:solidFill>
      </dgm:spPr>
      <dgm:t>
        <a:bodyPr/>
        <a:lstStyle/>
        <a:p>
          <a:r>
            <a:rPr lang="en-US" dirty="0"/>
            <a:t>How are diesels negatively impacting your business?</a:t>
          </a:r>
        </a:p>
      </dgm:t>
    </dgm:pt>
    <dgm:pt modelId="{91714F21-57A5-4473-8D78-9B52CC27D090}" type="parTrans" cxnId="{DBAFF52F-9CA6-4B00-A9DF-33F8124322B6}">
      <dgm:prSet/>
      <dgm:spPr/>
      <dgm:t>
        <a:bodyPr/>
        <a:lstStyle/>
        <a:p>
          <a:endParaRPr lang="en-US"/>
        </a:p>
      </dgm:t>
    </dgm:pt>
    <dgm:pt modelId="{9EC10DCF-12BA-4891-9138-8B899FD4014A}" type="sibTrans" cxnId="{DBAFF52F-9CA6-4B00-A9DF-33F8124322B6}">
      <dgm:prSet phldrT="01"/>
      <dgm:spPr/>
      <dgm:t>
        <a:bodyPr/>
        <a:lstStyle/>
        <a:p>
          <a:r>
            <a:rPr lang="en-US" dirty="0"/>
            <a:t>1</a:t>
          </a:r>
        </a:p>
      </dgm:t>
    </dgm:pt>
    <dgm:pt modelId="{42F9AC76-BCA9-4459-9349-E3DC7F00838E}">
      <dgm:prSet/>
      <dgm:spPr>
        <a:solidFill>
          <a:srgbClr val="FFA300"/>
        </a:solidFill>
      </dgm:spPr>
      <dgm:t>
        <a:bodyPr/>
        <a:lstStyle/>
        <a:p>
          <a:r>
            <a:rPr lang="en-US" dirty="0"/>
            <a:t>Why are you looking into electric?</a:t>
          </a:r>
        </a:p>
      </dgm:t>
    </dgm:pt>
    <dgm:pt modelId="{1492F23D-D58A-41EA-8026-7838E0FA5781}" type="parTrans" cxnId="{0EE845C0-AFFD-4F00-820E-61759EAFE24E}">
      <dgm:prSet/>
      <dgm:spPr/>
      <dgm:t>
        <a:bodyPr/>
        <a:lstStyle/>
        <a:p>
          <a:endParaRPr lang="en-US"/>
        </a:p>
      </dgm:t>
    </dgm:pt>
    <dgm:pt modelId="{883EA8D4-4A7B-4C0B-9696-B1631B4468F1}" type="sibTrans" cxnId="{0EE845C0-AFFD-4F00-820E-61759EAFE24E}">
      <dgm:prSet phldrT="02"/>
      <dgm:spPr/>
      <dgm:t>
        <a:bodyPr/>
        <a:lstStyle/>
        <a:p>
          <a:r>
            <a:rPr lang="en-US" dirty="0"/>
            <a:t>2</a:t>
          </a:r>
        </a:p>
      </dgm:t>
    </dgm:pt>
    <dgm:pt modelId="{EDEADB73-EAAA-4BCF-B7D6-1312CA481D59}">
      <dgm:prSet/>
      <dgm:spPr>
        <a:solidFill>
          <a:srgbClr val="FFA300"/>
        </a:solidFill>
      </dgm:spPr>
      <dgm:t>
        <a:bodyPr/>
        <a:lstStyle/>
        <a:p>
          <a:r>
            <a:rPr lang="en-US" dirty="0"/>
            <a:t>What doubts do you have about switching to electric?</a:t>
          </a:r>
        </a:p>
      </dgm:t>
    </dgm:pt>
    <dgm:pt modelId="{D6AF351C-3656-429D-BD89-1FD060D68B1F}" type="parTrans" cxnId="{99B2006C-4445-4961-A05F-D98F9F2CC85C}">
      <dgm:prSet/>
      <dgm:spPr/>
      <dgm:t>
        <a:bodyPr/>
        <a:lstStyle/>
        <a:p>
          <a:endParaRPr lang="en-US"/>
        </a:p>
      </dgm:t>
    </dgm:pt>
    <dgm:pt modelId="{66BF1521-5275-403C-846C-3D9E3479F6AA}" type="sibTrans" cxnId="{99B2006C-4445-4961-A05F-D98F9F2CC85C}">
      <dgm:prSet phldrT="03"/>
      <dgm:spPr/>
      <dgm:t>
        <a:bodyPr/>
        <a:lstStyle/>
        <a:p>
          <a:r>
            <a:rPr lang="en-US" dirty="0"/>
            <a:t>3</a:t>
          </a:r>
        </a:p>
      </dgm:t>
    </dgm:pt>
    <dgm:pt modelId="{59F44458-5448-4AF4-AC01-1AFAD1F1FD99}">
      <dgm:prSet/>
      <dgm:spPr>
        <a:solidFill>
          <a:srgbClr val="FFA300"/>
        </a:solidFill>
      </dgm:spPr>
      <dgm:t>
        <a:bodyPr/>
        <a:lstStyle/>
        <a:p>
          <a:r>
            <a:rPr lang="en-US" dirty="0"/>
            <a:t>What does a successful EV deployment  look like? </a:t>
          </a:r>
        </a:p>
      </dgm:t>
    </dgm:pt>
    <dgm:pt modelId="{0C1FAFEE-C145-457B-B34A-315646D79DA0}" type="parTrans" cxnId="{6CFB2DED-9C94-4EE8-A51B-085433B1FDBE}">
      <dgm:prSet/>
      <dgm:spPr/>
      <dgm:t>
        <a:bodyPr/>
        <a:lstStyle/>
        <a:p>
          <a:endParaRPr lang="en-US"/>
        </a:p>
      </dgm:t>
    </dgm:pt>
    <dgm:pt modelId="{CBAB6395-A148-4744-9B8C-8AEFF8DEFFB1}" type="sibTrans" cxnId="{6CFB2DED-9C94-4EE8-A51B-085433B1FDBE}">
      <dgm:prSet phldrT="04"/>
      <dgm:spPr/>
      <dgm:t>
        <a:bodyPr/>
        <a:lstStyle/>
        <a:p>
          <a:r>
            <a:rPr lang="en-US" dirty="0"/>
            <a:t>4</a:t>
          </a:r>
        </a:p>
      </dgm:t>
    </dgm:pt>
    <dgm:pt modelId="{024D0201-B432-7544-A27A-51553F4DED0F}" type="pres">
      <dgm:prSet presAssocID="{673A2C9F-C65A-4ECC-94E0-B9A9454D6290}" presName="Name0" presStyleCnt="0">
        <dgm:presLayoutVars>
          <dgm:animLvl val="lvl"/>
          <dgm:resizeHandles val="exact"/>
        </dgm:presLayoutVars>
      </dgm:prSet>
      <dgm:spPr/>
    </dgm:pt>
    <dgm:pt modelId="{5D04711C-DE69-524A-B7F5-1B1CEC9087F6}" type="pres">
      <dgm:prSet presAssocID="{3C7B0513-F1F0-4B65-92DB-F971D54472B1}" presName="compositeNode" presStyleCnt="0">
        <dgm:presLayoutVars>
          <dgm:bulletEnabled val="1"/>
        </dgm:presLayoutVars>
      </dgm:prSet>
      <dgm:spPr/>
    </dgm:pt>
    <dgm:pt modelId="{41502365-08F9-5644-B409-BD83BECFF9F3}" type="pres">
      <dgm:prSet presAssocID="{3C7B0513-F1F0-4B65-92DB-F971D54472B1}" presName="bgRect" presStyleLbl="alignNode1" presStyleIdx="0" presStyleCnt="4"/>
      <dgm:spPr/>
    </dgm:pt>
    <dgm:pt modelId="{25E18C52-C589-984D-ABD8-6D1DB3BD1473}" type="pres">
      <dgm:prSet presAssocID="{9EC10DCF-12BA-4891-9138-8B899FD4014A}" presName="sibTransNodeRect" presStyleLbl="alignNode1" presStyleIdx="0" presStyleCnt="4">
        <dgm:presLayoutVars>
          <dgm:chMax val="0"/>
          <dgm:bulletEnabled val="1"/>
        </dgm:presLayoutVars>
      </dgm:prSet>
      <dgm:spPr/>
    </dgm:pt>
    <dgm:pt modelId="{092B9915-E6FB-5A4F-BC66-C870258666E3}" type="pres">
      <dgm:prSet presAssocID="{3C7B0513-F1F0-4B65-92DB-F971D54472B1}" presName="nodeRect" presStyleLbl="alignNode1" presStyleIdx="0" presStyleCnt="4">
        <dgm:presLayoutVars>
          <dgm:bulletEnabled val="1"/>
        </dgm:presLayoutVars>
      </dgm:prSet>
      <dgm:spPr/>
    </dgm:pt>
    <dgm:pt modelId="{1DCC3CE8-8657-0746-87DE-E0829A88EE6F}" type="pres">
      <dgm:prSet presAssocID="{9EC10DCF-12BA-4891-9138-8B899FD4014A}" presName="sibTrans" presStyleCnt="0"/>
      <dgm:spPr/>
    </dgm:pt>
    <dgm:pt modelId="{0BC18C54-F596-9249-9039-9D6ED63B6136}" type="pres">
      <dgm:prSet presAssocID="{42F9AC76-BCA9-4459-9349-E3DC7F00838E}" presName="compositeNode" presStyleCnt="0">
        <dgm:presLayoutVars>
          <dgm:bulletEnabled val="1"/>
        </dgm:presLayoutVars>
      </dgm:prSet>
      <dgm:spPr/>
    </dgm:pt>
    <dgm:pt modelId="{8FAF0098-D0DB-9C4E-8210-C43E83CDAB10}" type="pres">
      <dgm:prSet presAssocID="{42F9AC76-BCA9-4459-9349-E3DC7F00838E}" presName="bgRect" presStyleLbl="alignNode1" presStyleIdx="1" presStyleCnt="4"/>
      <dgm:spPr/>
    </dgm:pt>
    <dgm:pt modelId="{790297C7-F3B0-E940-BC17-4FBE8D35CAD9}" type="pres">
      <dgm:prSet presAssocID="{883EA8D4-4A7B-4C0B-9696-B1631B4468F1}" presName="sibTransNodeRect" presStyleLbl="alignNode1" presStyleIdx="1" presStyleCnt="4">
        <dgm:presLayoutVars>
          <dgm:chMax val="0"/>
          <dgm:bulletEnabled val="1"/>
        </dgm:presLayoutVars>
      </dgm:prSet>
      <dgm:spPr/>
    </dgm:pt>
    <dgm:pt modelId="{FC156379-3F31-004F-BE9E-B1AF424CE4FC}" type="pres">
      <dgm:prSet presAssocID="{42F9AC76-BCA9-4459-9349-E3DC7F00838E}" presName="nodeRect" presStyleLbl="alignNode1" presStyleIdx="1" presStyleCnt="4">
        <dgm:presLayoutVars>
          <dgm:bulletEnabled val="1"/>
        </dgm:presLayoutVars>
      </dgm:prSet>
      <dgm:spPr/>
    </dgm:pt>
    <dgm:pt modelId="{16F3324F-C467-7447-AD84-393469D74C24}" type="pres">
      <dgm:prSet presAssocID="{883EA8D4-4A7B-4C0B-9696-B1631B4468F1}" presName="sibTrans" presStyleCnt="0"/>
      <dgm:spPr/>
    </dgm:pt>
    <dgm:pt modelId="{022EC01D-4C7A-FF4F-85D0-BED460D2CE7C}" type="pres">
      <dgm:prSet presAssocID="{EDEADB73-EAAA-4BCF-B7D6-1312CA481D59}" presName="compositeNode" presStyleCnt="0">
        <dgm:presLayoutVars>
          <dgm:bulletEnabled val="1"/>
        </dgm:presLayoutVars>
      </dgm:prSet>
      <dgm:spPr/>
    </dgm:pt>
    <dgm:pt modelId="{13E3903B-093B-5149-B467-20F6324A9578}" type="pres">
      <dgm:prSet presAssocID="{EDEADB73-EAAA-4BCF-B7D6-1312CA481D59}" presName="bgRect" presStyleLbl="alignNode1" presStyleIdx="2" presStyleCnt="4"/>
      <dgm:spPr/>
    </dgm:pt>
    <dgm:pt modelId="{6CC41E4B-DA11-044B-8054-3232213FE7F9}" type="pres">
      <dgm:prSet presAssocID="{66BF1521-5275-403C-846C-3D9E3479F6AA}" presName="sibTransNodeRect" presStyleLbl="alignNode1" presStyleIdx="2" presStyleCnt="4">
        <dgm:presLayoutVars>
          <dgm:chMax val="0"/>
          <dgm:bulletEnabled val="1"/>
        </dgm:presLayoutVars>
      </dgm:prSet>
      <dgm:spPr/>
    </dgm:pt>
    <dgm:pt modelId="{E1B02BB7-5300-224A-846A-85023FE93AA5}" type="pres">
      <dgm:prSet presAssocID="{EDEADB73-EAAA-4BCF-B7D6-1312CA481D59}" presName="nodeRect" presStyleLbl="alignNode1" presStyleIdx="2" presStyleCnt="4">
        <dgm:presLayoutVars>
          <dgm:bulletEnabled val="1"/>
        </dgm:presLayoutVars>
      </dgm:prSet>
      <dgm:spPr/>
    </dgm:pt>
    <dgm:pt modelId="{1CB29F43-235A-CB4C-B1DC-77A812E8C15A}" type="pres">
      <dgm:prSet presAssocID="{66BF1521-5275-403C-846C-3D9E3479F6AA}" presName="sibTrans" presStyleCnt="0"/>
      <dgm:spPr/>
    </dgm:pt>
    <dgm:pt modelId="{26989BC6-5B9A-AC4C-8B3F-D54575D24819}" type="pres">
      <dgm:prSet presAssocID="{59F44458-5448-4AF4-AC01-1AFAD1F1FD99}" presName="compositeNode" presStyleCnt="0">
        <dgm:presLayoutVars>
          <dgm:bulletEnabled val="1"/>
        </dgm:presLayoutVars>
      </dgm:prSet>
      <dgm:spPr/>
    </dgm:pt>
    <dgm:pt modelId="{373C50DE-9F2F-FB44-8D9F-B651BC2000CC}" type="pres">
      <dgm:prSet presAssocID="{59F44458-5448-4AF4-AC01-1AFAD1F1FD99}" presName="bgRect" presStyleLbl="alignNode1" presStyleIdx="3" presStyleCnt="4"/>
      <dgm:spPr/>
    </dgm:pt>
    <dgm:pt modelId="{078D5244-0E1A-4141-9C86-2BFAD7619F7A}" type="pres">
      <dgm:prSet presAssocID="{CBAB6395-A148-4744-9B8C-8AEFF8DEFFB1}" presName="sibTransNodeRect" presStyleLbl="alignNode1" presStyleIdx="3" presStyleCnt="4">
        <dgm:presLayoutVars>
          <dgm:chMax val="0"/>
          <dgm:bulletEnabled val="1"/>
        </dgm:presLayoutVars>
      </dgm:prSet>
      <dgm:spPr/>
    </dgm:pt>
    <dgm:pt modelId="{5746A3C7-6169-D54A-84DC-EB7C1B6135B6}" type="pres">
      <dgm:prSet presAssocID="{59F44458-5448-4AF4-AC01-1AFAD1F1FD99}" presName="nodeRect" presStyleLbl="alignNode1" presStyleIdx="3" presStyleCnt="4">
        <dgm:presLayoutVars>
          <dgm:bulletEnabled val="1"/>
        </dgm:presLayoutVars>
      </dgm:prSet>
      <dgm:spPr/>
    </dgm:pt>
  </dgm:ptLst>
  <dgm:cxnLst>
    <dgm:cxn modelId="{349F3C17-A846-634E-92AC-B28F2D3FEA30}" type="presOf" srcId="{EDEADB73-EAAA-4BCF-B7D6-1312CA481D59}" destId="{E1B02BB7-5300-224A-846A-85023FE93AA5}" srcOrd="1" destOrd="0" presId="urn:microsoft.com/office/officeart/2016/7/layout/LinearBlockProcessNumbered"/>
    <dgm:cxn modelId="{EF399F22-BC22-A046-B55A-D42B385D0894}" type="presOf" srcId="{59F44458-5448-4AF4-AC01-1AFAD1F1FD99}" destId="{5746A3C7-6169-D54A-84DC-EB7C1B6135B6}" srcOrd="1" destOrd="0" presId="urn:microsoft.com/office/officeart/2016/7/layout/LinearBlockProcessNumbered"/>
    <dgm:cxn modelId="{F2DEDE2A-9C49-5943-9321-3B9ED1128895}" type="presOf" srcId="{59F44458-5448-4AF4-AC01-1AFAD1F1FD99}" destId="{373C50DE-9F2F-FB44-8D9F-B651BC2000CC}" srcOrd="0" destOrd="0" presId="urn:microsoft.com/office/officeart/2016/7/layout/LinearBlockProcessNumbered"/>
    <dgm:cxn modelId="{DBAFF52F-9CA6-4B00-A9DF-33F8124322B6}" srcId="{673A2C9F-C65A-4ECC-94E0-B9A9454D6290}" destId="{3C7B0513-F1F0-4B65-92DB-F971D54472B1}" srcOrd="0" destOrd="0" parTransId="{91714F21-57A5-4473-8D78-9B52CC27D090}" sibTransId="{9EC10DCF-12BA-4891-9138-8B899FD4014A}"/>
    <dgm:cxn modelId="{8DAB0132-F699-674A-82AA-5B7AD460A042}" type="presOf" srcId="{CBAB6395-A148-4744-9B8C-8AEFF8DEFFB1}" destId="{078D5244-0E1A-4141-9C86-2BFAD7619F7A}" srcOrd="0" destOrd="0" presId="urn:microsoft.com/office/officeart/2016/7/layout/LinearBlockProcessNumbered"/>
    <dgm:cxn modelId="{29911C49-29BC-424F-AD9D-DB554FC184DE}" type="presOf" srcId="{42F9AC76-BCA9-4459-9349-E3DC7F00838E}" destId="{FC156379-3F31-004F-BE9E-B1AF424CE4FC}" srcOrd="1" destOrd="0" presId="urn:microsoft.com/office/officeart/2016/7/layout/LinearBlockProcessNumbered"/>
    <dgm:cxn modelId="{FD2B2552-837C-FF4E-9F7F-47A104D70A02}" type="presOf" srcId="{42F9AC76-BCA9-4459-9349-E3DC7F00838E}" destId="{8FAF0098-D0DB-9C4E-8210-C43E83CDAB10}" srcOrd="0" destOrd="0" presId="urn:microsoft.com/office/officeart/2016/7/layout/LinearBlockProcessNumbered"/>
    <dgm:cxn modelId="{99B2006C-4445-4961-A05F-D98F9F2CC85C}" srcId="{673A2C9F-C65A-4ECC-94E0-B9A9454D6290}" destId="{EDEADB73-EAAA-4BCF-B7D6-1312CA481D59}" srcOrd="2" destOrd="0" parTransId="{D6AF351C-3656-429D-BD89-1FD060D68B1F}" sibTransId="{66BF1521-5275-403C-846C-3D9E3479F6AA}"/>
    <dgm:cxn modelId="{EB5EC591-6D50-D54E-9BC5-A70A54DEBAF6}" type="presOf" srcId="{883EA8D4-4A7B-4C0B-9696-B1631B4468F1}" destId="{790297C7-F3B0-E940-BC17-4FBE8D35CAD9}" srcOrd="0" destOrd="0" presId="urn:microsoft.com/office/officeart/2016/7/layout/LinearBlockProcessNumbered"/>
    <dgm:cxn modelId="{1F78BFA5-49E5-B142-B324-A61133A5DD1C}" type="presOf" srcId="{66BF1521-5275-403C-846C-3D9E3479F6AA}" destId="{6CC41E4B-DA11-044B-8054-3232213FE7F9}" srcOrd="0" destOrd="0" presId="urn:microsoft.com/office/officeart/2016/7/layout/LinearBlockProcessNumbered"/>
    <dgm:cxn modelId="{0EE845C0-AFFD-4F00-820E-61759EAFE24E}" srcId="{673A2C9F-C65A-4ECC-94E0-B9A9454D6290}" destId="{42F9AC76-BCA9-4459-9349-E3DC7F00838E}" srcOrd="1" destOrd="0" parTransId="{1492F23D-D58A-41EA-8026-7838E0FA5781}" sibTransId="{883EA8D4-4A7B-4C0B-9696-B1631B4468F1}"/>
    <dgm:cxn modelId="{88492DC7-55A0-2F44-A1FC-911029DFB4AF}" type="presOf" srcId="{9EC10DCF-12BA-4891-9138-8B899FD4014A}" destId="{25E18C52-C589-984D-ABD8-6D1DB3BD1473}" srcOrd="0" destOrd="0" presId="urn:microsoft.com/office/officeart/2016/7/layout/LinearBlockProcessNumbered"/>
    <dgm:cxn modelId="{DB0389D0-01E1-D14F-9DFE-5024666AC947}" type="presOf" srcId="{673A2C9F-C65A-4ECC-94E0-B9A9454D6290}" destId="{024D0201-B432-7544-A27A-51553F4DED0F}" srcOrd="0" destOrd="0" presId="urn:microsoft.com/office/officeart/2016/7/layout/LinearBlockProcessNumbered"/>
    <dgm:cxn modelId="{96D359DB-5040-9641-826C-E7BF113D2D59}" type="presOf" srcId="{EDEADB73-EAAA-4BCF-B7D6-1312CA481D59}" destId="{13E3903B-093B-5149-B467-20F6324A9578}" srcOrd="0" destOrd="0" presId="urn:microsoft.com/office/officeart/2016/7/layout/LinearBlockProcessNumbered"/>
    <dgm:cxn modelId="{EBFB22E7-493A-7149-99D9-646C6A9A5740}" type="presOf" srcId="{3C7B0513-F1F0-4B65-92DB-F971D54472B1}" destId="{41502365-08F9-5644-B409-BD83BECFF9F3}" srcOrd="0" destOrd="0" presId="urn:microsoft.com/office/officeart/2016/7/layout/LinearBlockProcessNumbered"/>
    <dgm:cxn modelId="{6CFB2DED-9C94-4EE8-A51B-085433B1FDBE}" srcId="{673A2C9F-C65A-4ECC-94E0-B9A9454D6290}" destId="{59F44458-5448-4AF4-AC01-1AFAD1F1FD99}" srcOrd="3" destOrd="0" parTransId="{0C1FAFEE-C145-457B-B34A-315646D79DA0}" sibTransId="{CBAB6395-A148-4744-9B8C-8AEFF8DEFFB1}"/>
    <dgm:cxn modelId="{627B00FF-2360-7E43-954B-5C32A42F5285}" type="presOf" srcId="{3C7B0513-F1F0-4B65-92DB-F971D54472B1}" destId="{092B9915-E6FB-5A4F-BC66-C870258666E3}" srcOrd="1" destOrd="0" presId="urn:microsoft.com/office/officeart/2016/7/layout/LinearBlockProcessNumbered"/>
    <dgm:cxn modelId="{BCBFAEAA-88AD-BC4B-987C-058011770FEC}" type="presParOf" srcId="{024D0201-B432-7544-A27A-51553F4DED0F}" destId="{5D04711C-DE69-524A-B7F5-1B1CEC9087F6}" srcOrd="0" destOrd="0" presId="urn:microsoft.com/office/officeart/2016/7/layout/LinearBlockProcessNumbered"/>
    <dgm:cxn modelId="{8A3324D8-BBD2-0B41-A2C9-0A54D6237653}" type="presParOf" srcId="{5D04711C-DE69-524A-B7F5-1B1CEC9087F6}" destId="{41502365-08F9-5644-B409-BD83BECFF9F3}" srcOrd="0" destOrd="0" presId="urn:microsoft.com/office/officeart/2016/7/layout/LinearBlockProcessNumbered"/>
    <dgm:cxn modelId="{3677E61C-259E-6B41-90BC-1C5348E13A7B}" type="presParOf" srcId="{5D04711C-DE69-524A-B7F5-1B1CEC9087F6}" destId="{25E18C52-C589-984D-ABD8-6D1DB3BD1473}" srcOrd="1" destOrd="0" presId="urn:microsoft.com/office/officeart/2016/7/layout/LinearBlockProcessNumbered"/>
    <dgm:cxn modelId="{45156DAE-231B-6243-8FB9-3E855D9F3601}" type="presParOf" srcId="{5D04711C-DE69-524A-B7F5-1B1CEC9087F6}" destId="{092B9915-E6FB-5A4F-BC66-C870258666E3}" srcOrd="2" destOrd="0" presId="urn:microsoft.com/office/officeart/2016/7/layout/LinearBlockProcessNumbered"/>
    <dgm:cxn modelId="{62B617D9-7446-6448-8BCA-4496E828EAAE}" type="presParOf" srcId="{024D0201-B432-7544-A27A-51553F4DED0F}" destId="{1DCC3CE8-8657-0746-87DE-E0829A88EE6F}" srcOrd="1" destOrd="0" presId="urn:microsoft.com/office/officeart/2016/7/layout/LinearBlockProcessNumbered"/>
    <dgm:cxn modelId="{BB2679D9-0C29-AC4E-8FCD-7D81C8D093C5}" type="presParOf" srcId="{024D0201-B432-7544-A27A-51553F4DED0F}" destId="{0BC18C54-F596-9249-9039-9D6ED63B6136}" srcOrd="2" destOrd="0" presId="urn:microsoft.com/office/officeart/2016/7/layout/LinearBlockProcessNumbered"/>
    <dgm:cxn modelId="{7495E39A-CF61-2C4C-93EB-35BD159BE39A}" type="presParOf" srcId="{0BC18C54-F596-9249-9039-9D6ED63B6136}" destId="{8FAF0098-D0DB-9C4E-8210-C43E83CDAB10}" srcOrd="0" destOrd="0" presId="urn:microsoft.com/office/officeart/2016/7/layout/LinearBlockProcessNumbered"/>
    <dgm:cxn modelId="{9709254F-EFFB-F94D-B424-BFC3F7464596}" type="presParOf" srcId="{0BC18C54-F596-9249-9039-9D6ED63B6136}" destId="{790297C7-F3B0-E940-BC17-4FBE8D35CAD9}" srcOrd="1" destOrd="0" presId="urn:microsoft.com/office/officeart/2016/7/layout/LinearBlockProcessNumbered"/>
    <dgm:cxn modelId="{DD960544-F52D-4445-9517-0A8277957301}" type="presParOf" srcId="{0BC18C54-F596-9249-9039-9D6ED63B6136}" destId="{FC156379-3F31-004F-BE9E-B1AF424CE4FC}" srcOrd="2" destOrd="0" presId="urn:microsoft.com/office/officeart/2016/7/layout/LinearBlockProcessNumbered"/>
    <dgm:cxn modelId="{2B8AD1AE-3CFB-1D4F-9455-291E46BF9DBC}" type="presParOf" srcId="{024D0201-B432-7544-A27A-51553F4DED0F}" destId="{16F3324F-C467-7447-AD84-393469D74C24}" srcOrd="3" destOrd="0" presId="urn:microsoft.com/office/officeart/2016/7/layout/LinearBlockProcessNumbered"/>
    <dgm:cxn modelId="{2FC263DB-6099-CB48-ACAD-2B14305241C2}" type="presParOf" srcId="{024D0201-B432-7544-A27A-51553F4DED0F}" destId="{022EC01D-4C7A-FF4F-85D0-BED460D2CE7C}" srcOrd="4" destOrd="0" presId="urn:microsoft.com/office/officeart/2016/7/layout/LinearBlockProcessNumbered"/>
    <dgm:cxn modelId="{EA5E7EF3-B0B6-7A46-B64B-82FBA9E83F07}" type="presParOf" srcId="{022EC01D-4C7A-FF4F-85D0-BED460D2CE7C}" destId="{13E3903B-093B-5149-B467-20F6324A9578}" srcOrd="0" destOrd="0" presId="urn:microsoft.com/office/officeart/2016/7/layout/LinearBlockProcessNumbered"/>
    <dgm:cxn modelId="{3ACF2536-6FDE-9245-A51D-6785073E5420}" type="presParOf" srcId="{022EC01D-4C7A-FF4F-85D0-BED460D2CE7C}" destId="{6CC41E4B-DA11-044B-8054-3232213FE7F9}" srcOrd="1" destOrd="0" presId="urn:microsoft.com/office/officeart/2016/7/layout/LinearBlockProcessNumbered"/>
    <dgm:cxn modelId="{F4EE6449-4E10-A847-AB1A-501AD1017E7C}" type="presParOf" srcId="{022EC01D-4C7A-FF4F-85D0-BED460D2CE7C}" destId="{E1B02BB7-5300-224A-846A-85023FE93AA5}" srcOrd="2" destOrd="0" presId="urn:microsoft.com/office/officeart/2016/7/layout/LinearBlockProcessNumbered"/>
    <dgm:cxn modelId="{329E253F-F350-F749-BFF5-2D229FF6E525}" type="presParOf" srcId="{024D0201-B432-7544-A27A-51553F4DED0F}" destId="{1CB29F43-235A-CB4C-B1DC-77A812E8C15A}" srcOrd="5" destOrd="0" presId="urn:microsoft.com/office/officeart/2016/7/layout/LinearBlockProcessNumbered"/>
    <dgm:cxn modelId="{B58EF1E9-20E1-6B4D-8A30-7E67DFA9C804}" type="presParOf" srcId="{024D0201-B432-7544-A27A-51553F4DED0F}" destId="{26989BC6-5B9A-AC4C-8B3F-D54575D24819}" srcOrd="6" destOrd="0" presId="urn:microsoft.com/office/officeart/2016/7/layout/LinearBlockProcessNumbered"/>
    <dgm:cxn modelId="{3253FAF9-64FE-3741-AE8B-AD946E7FDEE5}" type="presParOf" srcId="{26989BC6-5B9A-AC4C-8B3F-D54575D24819}" destId="{373C50DE-9F2F-FB44-8D9F-B651BC2000CC}" srcOrd="0" destOrd="0" presId="urn:microsoft.com/office/officeart/2016/7/layout/LinearBlockProcessNumbered"/>
    <dgm:cxn modelId="{BC0D7396-EA57-1044-8DBA-CC6F55B9FE92}" type="presParOf" srcId="{26989BC6-5B9A-AC4C-8B3F-D54575D24819}" destId="{078D5244-0E1A-4141-9C86-2BFAD7619F7A}" srcOrd="1" destOrd="0" presId="urn:microsoft.com/office/officeart/2016/7/layout/LinearBlockProcessNumbered"/>
    <dgm:cxn modelId="{AE54955E-594D-8F4C-A984-1BE40C2A445C}" type="presParOf" srcId="{26989BC6-5B9A-AC4C-8B3F-D54575D24819}" destId="{5746A3C7-6169-D54A-84DC-EB7C1B6135B6}"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502365-08F9-5644-B409-BD83BECFF9F3}">
      <dsp:nvSpPr>
        <dsp:cNvPr id="0" name=""/>
        <dsp:cNvSpPr/>
      </dsp:nvSpPr>
      <dsp:spPr>
        <a:xfrm>
          <a:off x="166" y="318887"/>
          <a:ext cx="2010505" cy="2412606"/>
        </a:xfrm>
        <a:prstGeom prst="rect">
          <a:avLst/>
        </a:prstGeom>
        <a:solidFill>
          <a:srgbClr val="FFA300"/>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593" tIns="0" rIns="198593" bIns="330200" numCol="1" spcCol="1270" anchor="t" anchorCtr="0">
          <a:noAutofit/>
        </a:bodyPr>
        <a:lstStyle/>
        <a:p>
          <a:pPr marL="0" lvl="0" indent="0" algn="l" defTabSz="755650">
            <a:lnSpc>
              <a:spcPct val="90000"/>
            </a:lnSpc>
            <a:spcBef>
              <a:spcPct val="0"/>
            </a:spcBef>
            <a:spcAft>
              <a:spcPct val="35000"/>
            </a:spcAft>
            <a:buNone/>
          </a:pPr>
          <a:r>
            <a:rPr lang="en-US" sz="1700" kern="1200" dirty="0"/>
            <a:t>How are diesels negatively impacting your business?</a:t>
          </a:r>
        </a:p>
      </dsp:txBody>
      <dsp:txXfrm>
        <a:off x="166" y="1283929"/>
        <a:ext cx="2010505" cy="1447563"/>
      </dsp:txXfrm>
    </dsp:sp>
    <dsp:sp modelId="{25E18C52-C589-984D-ABD8-6D1DB3BD1473}">
      <dsp:nvSpPr>
        <dsp:cNvPr id="0" name=""/>
        <dsp:cNvSpPr/>
      </dsp:nvSpPr>
      <dsp:spPr>
        <a:xfrm>
          <a:off x="166" y="318887"/>
          <a:ext cx="2010505" cy="96504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8593" tIns="165100" rIns="198593" bIns="165100" numCol="1" spcCol="1270" anchor="ctr" anchorCtr="0">
          <a:noAutofit/>
        </a:bodyPr>
        <a:lstStyle/>
        <a:p>
          <a:pPr marL="0" lvl="0" indent="0" algn="l" defTabSz="2133600">
            <a:lnSpc>
              <a:spcPct val="90000"/>
            </a:lnSpc>
            <a:spcBef>
              <a:spcPct val="0"/>
            </a:spcBef>
            <a:spcAft>
              <a:spcPct val="35000"/>
            </a:spcAft>
            <a:buNone/>
          </a:pPr>
          <a:r>
            <a:rPr lang="en-US" sz="4800" kern="1200" dirty="0"/>
            <a:t>1</a:t>
          </a:r>
        </a:p>
      </dsp:txBody>
      <dsp:txXfrm>
        <a:off x="166" y="318887"/>
        <a:ext cx="2010505" cy="965042"/>
      </dsp:txXfrm>
    </dsp:sp>
    <dsp:sp modelId="{8FAF0098-D0DB-9C4E-8210-C43E83CDAB10}">
      <dsp:nvSpPr>
        <dsp:cNvPr id="0" name=""/>
        <dsp:cNvSpPr/>
      </dsp:nvSpPr>
      <dsp:spPr>
        <a:xfrm>
          <a:off x="2171512" y="318887"/>
          <a:ext cx="2010505" cy="2412606"/>
        </a:xfrm>
        <a:prstGeom prst="rect">
          <a:avLst/>
        </a:prstGeom>
        <a:solidFill>
          <a:srgbClr val="FFA300"/>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593" tIns="0" rIns="198593" bIns="330200" numCol="1" spcCol="1270" anchor="t" anchorCtr="0">
          <a:noAutofit/>
        </a:bodyPr>
        <a:lstStyle/>
        <a:p>
          <a:pPr marL="0" lvl="0" indent="0" algn="l" defTabSz="755650">
            <a:lnSpc>
              <a:spcPct val="90000"/>
            </a:lnSpc>
            <a:spcBef>
              <a:spcPct val="0"/>
            </a:spcBef>
            <a:spcAft>
              <a:spcPct val="35000"/>
            </a:spcAft>
            <a:buNone/>
          </a:pPr>
          <a:r>
            <a:rPr lang="en-US" sz="1700" kern="1200" dirty="0"/>
            <a:t>Why are you looking into electric?</a:t>
          </a:r>
        </a:p>
      </dsp:txBody>
      <dsp:txXfrm>
        <a:off x="2171512" y="1283929"/>
        <a:ext cx="2010505" cy="1447563"/>
      </dsp:txXfrm>
    </dsp:sp>
    <dsp:sp modelId="{790297C7-F3B0-E940-BC17-4FBE8D35CAD9}">
      <dsp:nvSpPr>
        <dsp:cNvPr id="0" name=""/>
        <dsp:cNvSpPr/>
      </dsp:nvSpPr>
      <dsp:spPr>
        <a:xfrm>
          <a:off x="2171512" y="318887"/>
          <a:ext cx="2010505" cy="96504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8593" tIns="165100" rIns="198593" bIns="165100" numCol="1" spcCol="1270" anchor="ctr" anchorCtr="0">
          <a:noAutofit/>
        </a:bodyPr>
        <a:lstStyle/>
        <a:p>
          <a:pPr marL="0" lvl="0" indent="0" algn="l" defTabSz="2133600">
            <a:lnSpc>
              <a:spcPct val="90000"/>
            </a:lnSpc>
            <a:spcBef>
              <a:spcPct val="0"/>
            </a:spcBef>
            <a:spcAft>
              <a:spcPct val="35000"/>
            </a:spcAft>
            <a:buNone/>
          </a:pPr>
          <a:r>
            <a:rPr lang="en-US" sz="4800" kern="1200" dirty="0"/>
            <a:t>2</a:t>
          </a:r>
        </a:p>
      </dsp:txBody>
      <dsp:txXfrm>
        <a:off x="2171512" y="318887"/>
        <a:ext cx="2010505" cy="965042"/>
      </dsp:txXfrm>
    </dsp:sp>
    <dsp:sp modelId="{13E3903B-093B-5149-B467-20F6324A9578}">
      <dsp:nvSpPr>
        <dsp:cNvPr id="0" name=""/>
        <dsp:cNvSpPr/>
      </dsp:nvSpPr>
      <dsp:spPr>
        <a:xfrm>
          <a:off x="4342857" y="318887"/>
          <a:ext cx="2010505" cy="2412606"/>
        </a:xfrm>
        <a:prstGeom prst="rect">
          <a:avLst/>
        </a:prstGeom>
        <a:solidFill>
          <a:srgbClr val="FFA300"/>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593" tIns="0" rIns="198593" bIns="330200" numCol="1" spcCol="1270" anchor="t" anchorCtr="0">
          <a:noAutofit/>
        </a:bodyPr>
        <a:lstStyle/>
        <a:p>
          <a:pPr marL="0" lvl="0" indent="0" algn="l" defTabSz="755650">
            <a:lnSpc>
              <a:spcPct val="90000"/>
            </a:lnSpc>
            <a:spcBef>
              <a:spcPct val="0"/>
            </a:spcBef>
            <a:spcAft>
              <a:spcPct val="35000"/>
            </a:spcAft>
            <a:buNone/>
          </a:pPr>
          <a:r>
            <a:rPr lang="en-US" sz="1700" kern="1200" dirty="0"/>
            <a:t>What doubts do you have about switching to electric?</a:t>
          </a:r>
        </a:p>
      </dsp:txBody>
      <dsp:txXfrm>
        <a:off x="4342857" y="1283929"/>
        <a:ext cx="2010505" cy="1447563"/>
      </dsp:txXfrm>
    </dsp:sp>
    <dsp:sp modelId="{6CC41E4B-DA11-044B-8054-3232213FE7F9}">
      <dsp:nvSpPr>
        <dsp:cNvPr id="0" name=""/>
        <dsp:cNvSpPr/>
      </dsp:nvSpPr>
      <dsp:spPr>
        <a:xfrm>
          <a:off x="4342857" y="318887"/>
          <a:ext cx="2010505" cy="96504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8593" tIns="165100" rIns="198593" bIns="165100" numCol="1" spcCol="1270" anchor="ctr" anchorCtr="0">
          <a:noAutofit/>
        </a:bodyPr>
        <a:lstStyle/>
        <a:p>
          <a:pPr marL="0" lvl="0" indent="0" algn="l" defTabSz="2133600">
            <a:lnSpc>
              <a:spcPct val="90000"/>
            </a:lnSpc>
            <a:spcBef>
              <a:spcPct val="0"/>
            </a:spcBef>
            <a:spcAft>
              <a:spcPct val="35000"/>
            </a:spcAft>
            <a:buNone/>
          </a:pPr>
          <a:r>
            <a:rPr lang="en-US" sz="4800" kern="1200" dirty="0"/>
            <a:t>3</a:t>
          </a:r>
        </a:p>
      </dsp:txBody>
      <dsp:txXfrm>
        <a:off x="4342857" y="318887"/>
        <a:ext cx="2010505" cy="965042"/>
      </dsp:txXfrm>
    </dsp:sp>
    <dsp:sp modelId="{373C50DE-9F2F-FB44-8D9F-B651BC2000CC}">
      <dsp:nvSpPr>
        <dsp:cNvPr id="0" name=""/>
        <dsp:cNvSpPr/>
      </dsp:nvSpPr>
      <dsp:spPr>
        <a:xfrm>
          <a:off x="6514203" y="318887"/>
          <a:ext cx="2010505" cy="2412606"/>
        </a:xfrm>
        <a:prstGeom prst="rect">
          <a:avLst/>
        </a:prstGeom>
        <a:solidFill>
          <a:srgbClr val="FFA300"/>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593" tIns="0" rIns="198593" bIns="330200" numCol="1" spcCol="1270" anchor="t" anchorCtr="0">
          <a:noAutofit/>
        </a:bodyPr>
        <a:lstStyle/>
        <a:p>
          <a:pPr marL="0" lvl="0" indent="0" algn="l" defTabSz="755650">
            <a:lnSpc>
              <a:spcPct val="90000"/>
            </a:lnSpc>
            <a:spcBef>
              <a:spcPct val="0"/>
            </a:spcBef>
            <a:spcAft>
              <a:spcPct val="35000"/>
            </a:spcAft>
            <a:buNone/>
          </a:pPr>
          <a:r>
            <a:rPr lang="en-US" sz="1700" kern="1200" dirty="0"/>
            <a:t>What does a successful EV deployment  look like? </a:t>
          </a:r>
        </a:p>
      </dsp:txBody>
      <dsp:txXfrm>
        <a:off x="6514203" y="1283929"/>
        <a:ext cx="2010505" cy="1447563"/>
      </dsp:txXfrm>
    </dsp:sp>
    <dsp:sp modelId="{078D5244-0E1A-4141-9C86-2BFAD7619F7A}">
      <dsp:nvSpPr>
        <dsp:cNvPr id="0" name=""/>
        <dsp:cNvSpPr/>
      </dsp:nvSpPr>
      <dsp:spPr>
        <a:xfrm>
          <a:off x="6514203" y="318887"/>
          <a:ext cx="2010505" cy="96504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8593" tIns="165100" rIns="198593" bIns="165100" numCol="1" spcCol="1270" anchor="ctr" anchorCtr="0">
          <a:noAutofit/>
        </a:bodyPr>
        <a:lstStyle/>
        <a:p>
          <a:pPr marL="0" lvl="0" indent="0" algn="l" defTabSz="2133600">
            <a:lnSpc>
              <a:spcPct val="90000"/>
            </a:lnSpc>
            <a:spcBef>
              <a:spcPct val="0"/>
            </a:spcBef>
            <a:spcAft>
              <a:spcPct val="35000"/>
            </a:spcAft>
            <a:buNone/>
          </a:pPr>
          <a:r>
            <a:rPr lang="en-US" sz="4800" kern="1200" dirty="0"/>
            <a:t>4</a:t>
          </a:r>
        </a:p>
      </dsp:txBody>
      <dsp:txXfrm>
        <a:off x="6514203" y="318887"/>
        <a:ext cx="2010505" cy="965042"/>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B6524A-25CD-458D-1228-CD7F5777A3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DBFE520-D5E3-258A-96FB-488F950DFEC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93F671-06BE-4738-86EA-3ECE2D0695CC}" type="datetimeFigureOut">
              <a:rPr lang="en-US" smtClean="0"/>
              <a:t>9/4/25</a:t>
            </a:fld>
            <a:endParaRPr lang="en-US" dirty="0"/>
          </a:p>
        </p:txBody>
      </p:sp>
      <p:sp>
        <p:nvSpPr>
          <p:cNvPr id="4" name="Footer Placeholder 3">
            <a:extLst>
              <a:ext uri="{FF2B5EF4-FFF2-40B4-BE49-F238E27FC236}">
                <a16:creationId xmlns:a16="http://schemas.microsoft.com/office/drawing/2014/main" id="{25CB26F1-6D42-27AB-25F1-784219E9B4B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712BDE2-6C8C-B26F-8A8F-011C8B5C53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439A689-771A-4703-B853-3985875FF141}" type="slidenum">
              <a:rPr lang="en-US" smtClean="0"/>
              <a:t>‹#›</a:t>
            </a:fld>
            <a:endParaRPr lang="en-US" dirty="0"/>
          </a:p>
        </p:txBody>
      </p:sp>
    </p:spTree>
    <p:extLst>
      <p:ext uri="{BB962C8B-B14F-4D97-AF65-F5344CB8AC3E}">
        <p14:creationId xmlns:p14="http://schemas.microsoft.com/office/powerpoint/2010/main" val="26177025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788CB-7817-40A9-BD20-BDF54EAE5C32}" type="datetimeFigureOut">
              <a:rPr lang="en-US" smtClean="0"/>
              <a:t>9/4/25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8B4ED1-DE3F-420F-86A5-FFA0B842FC1A}" type="slidenum">
              <a:rPr lang="en-US" smtClean="0"/>
              <a:t>‹#›</a:t>
            </a:fld>
            <a:endParaRPr lang="en-US" dirty="0"/>
          </a:p>
        </p:txBody>
      </p:sp>
    </p:spTree>
    <p:extLst>
      <p:ext uri="{BB962C8B-B14F-4D97-AF65-F5344CB8AC3E}">
        <p14:creationId xmlns:p14="http://schemas.microsoft.com/office/powerpoint/2010/main" val="89999500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1</a:t>
            </a:fld>
            <a:endParaRPr lang="en-US" dirty="0"/>
          </a:p>
        </p:txBody>
      </p:sp>
    </p:spTree>
    <p:extLst>
      <p:ext uri="{BB962C8B-B14F-4D97-AF65-F5344CB8AC3E}">
        <p14:creationId xmlns:p14="http://schemas.microsoft.com/office/powerpoint/2010/main" val="7086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7ae5571c40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g37ae5571c40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6" name="Google Shape;116;g37ae5571c40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7ae5571c40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g37ae5571c40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7" name="Google Shape;127;g37ae5571c40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34378fe7aae_0_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7" name="Google Shape;627;g34378fe7aae_0_6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344a2504876_0_9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8" name="Google Shape;638;g344a2504876_0_9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344a2504876_0_3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4" name="Google Shape;644;g344a2504876_0_3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344a2504876_0_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344a2504876_0_4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3736ee60573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3736ee60573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g344a2504876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3" name="Google Shape;663;g344a2504876_0_3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344a2504876_0_3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2" name="Google Shape;672;g344a2504876_0_3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28</a:t>
            </a:fld>
            <a:endParaRPr lang="en-US" dirty="0"/>
          </a:p>
        </p:txBody>
      </p:sp>
    </p:spTree>
    <p:extLst>
      <p:ext uri="{BB962C8B-B14F-4D97-AF65-F5344CB8AC3E}">
        <p14:creationId xmlns:p14="http://schemas.microsoft.com/office/powerpoint/2010/main" val="3320260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a:t>
            </a:fld>
            <a:endParaRPr lang="en-US" dirty="0"/>
          </a:p>
        </p:txBody>
      </p:sp>
    </p:spTree>
    <p:extLst>
      <p:ext uri="{BB962C8B-B14F-4D97-AF65-F5344CB8AC3E}">
        <p14:creationId xmlns:p14="http://schemas.microsoft.com/office/powerpoint/2010/main" val="3456013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29</a:t>
            </a:fld>
            <a:endParaRPr lang="en-US" dirty="0"/>
          </a:p>
        </p:txBody>
      </p:sp>
    </p:spTree>
    <p:extLst>
      <p:ext uri="{BB962C8B-B14F-4D97-AF65-F5344CB8AC3E}">
        <p14:creationId xmlns:p14="http://schemas.microsoft.com/office/powerpoint/2010/main" val="2761125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30</a:t>
            </a:fld>
            <a:endParaRPr lang="en-US" dirty="0"/>
          </a:p>
        </p:txBody>
      </p:sp>
    </p:spTree>
    <p:extLst>
      <p:ext uri="{BB962C8B-B14F-4D97-AF65-F5344CB8AC3E}">
        <p14:creationId xmlns:p14="http://schemas.microsoft.com/office/powerpoint/2010/main" val="2622869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31</a:t>
            </a:fld>
            <a:endParaRPr lang="en-US" dirty="0"/>
          </a:p>
        </p:txBody>
      </p:sp>
    </p:spTree>
    <p:extLst>
      <p:ext uri="{BB962C8B-B14F-4D97-AF65-F5344CB8AC3E}">
        <p14:creationId xmlns:p14="http://schemas.microsoft.com/office/powerpoint/2010/main" val="1675724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33</a:t>
            </a:fld>
            <a:endParaRPr lang="en-US" dirty="0"/>
          </a:p>
        </p:txBody>
      </p:sp>
    </p:spTree>
    <p:extLst>
      <p:ext uri="{BB962C8B-B14F-4D97-AF65-F5344CB8AC3E}">
        <p14:creationId xmlns:p14="http://schemas.microsoft.com/office/powerpoint/2010/main" val="34365458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34</a:t>
            </a:fld>
            <a:endParaRPr lang="en-US" dirty="0"/>
          </a:p>
        </p:txBody>
      </p:sp>
    </p:spTree>
    <p:extLst>
      <p:ext uri="{BB962C8B-B14F-4D97-AF65-F5344CB8AC3E}">
        <p14:creationId xmlns:p14="http://schemas.microsoft.com/office/powerpoint/2010/main" val="34198302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35</a:t>
            </a:fld>
            <a:endParaRPr lang="en-US" dirty="0"/>
          </a:p>
        </p:txBody>
      </p:sp>
    </p:spTree>
    <p:extLst>
      <p:ext uri="{BB962C8B-B14F-4D97-AF65-F5344CB8AC3E}">
        <p14:creationId xmlns:p14="http://schemas.microsoft.com/office/powerpoint/2010/main" val="2304891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xfrm>
            <a:off x="641350" y="1162050"/>
            <a:ext cx="5575300" cy="3136900"/>
          </a:xfrm>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2000" dirty="0"/>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08182" rtl="0" eaLnBrk="1" fontAlgn="auto" latinLnBrk="0" hangingPunct="1">
              <a:lnSpc>
                <a:spcPct val="100000"/>
              </a:lnSpc>
              <a:spcBef>
                <a:spcPts val="0"/>
              </a:spcBef>
              <a:spcAft>
                <a:spcPts val="0"/>
              </a:spcAft>
              <a:buClrTx/>
              <a:buSzTx/>
              <a:buFontTx/>
              <a:buNone/>
              <a:tabLst/>
              <a:defRPr/>
            </a:pPr>
            <a:fld id="{B853F9E2-B760-48DC-A29E-C0DF665AFCE6}" type="slidenum">
              <a:rPr kumimoji="0" lang="en-US" sz="1200" b="0" i="0" u="none" strike="noStrike" kern="1200" cap="none" spc="0" normalizeH="0" baseline="0" noProof="0">
                <a:ln>
                  <a:noFill/>
                </a:ln>
                <a:solidFill>
                  <a:prstClr val="black"/>
                </a:solidFill>
                <a:effectLst/>
                <a:uLnTx/>
                <a:uFillTx/>
                <a:latin typeface="Arial" pitchFamily="34" charset="0"/>
                <a:ea typeface="+mn-ea"/>
                <a:cs typeface="+mn-cs"/>
              </a:rPr>
              <a:pPr marL="0" marR="0" lvl="0" indent="0" algn="r" defTabSz="908182"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2187190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2C0262-39FB-40EA-A965-2560FFDF50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842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38</a:t>
            </a:fld>
            <a:endParaRPr lang="en-US" dirty="0"/>
          </a:p>
        </p:txBody>
      </p:sp>
    </p:spTree>
    <p:extLst>
      <p:ext uri="{BB962C8B-B14F-4D97-AF65-F5344CB8AC3E}">
        <p14:creationId xmlns:p14="http://schemas.microsoft.com/office/powerpoint/2010/main" val="475701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39</a:t>
            </a:fld>
            <a:endParaRPr lang="en-US" dirty="0"/>
          </a:p>
        </p:txBody>
      </p:sp>
    </p:spTree>
    <p:extLst>
      <p:ext uri="{BB962C8B-B14F-4D97-AF65-F5344CB8AC3E}">
        <p14:creationId xmlns:p14="http://schemas.microsoft.com/office/powerpoint/2010/main" val="2697027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CB61C-543B-4B67-E220-94F87EC780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565321-3138-1DE2-F12E-ACEBC1A521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245EF9-52A2-DA70-7188-162FF923F0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9DC880-355F-8D11-77F1-BECD4CCA01EA}"/>
              </a:ext>
            </a:extLst>
          </p:cNvPr>
          <p:cNvSpPr>
            <a:spLocks noGrp="1"/>
          </p:cNvSpPr>
          <p:nvPr>
            <p:ph type="sldNum" sz="quarter" idx="5"/>
          </p:nvPr>
        </p:nvSpPr>
        <p:spPr/>
        <p:txBody>
          <a:bodyPr/>
          <a:lstStyle/>
          <a:p>
            <a:fld id="{718B4ED1-DE3F-420F-86A5-FFA0B842FC1A}" type="slidenum">
              <a:rPr lang="en-US" smtClean="0"/>
              <a:t>4</a:t>
            </a:fld>
            <a:endParaRPr lang="en-US" dirty="0"/>
          </a:p>
        </p:txBody>
      </p:sp>
    </p:spTree>
    <p:extLst>
      <p:ext uri="{BB962C8B-B14F-4D97-AF65-F5344CB8AC3E}">
        <p14:creationId xmlns:p14="http://schemas.microsoft.com/office/powerpoint/2010/main" val="29211654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C4100-AE02-D8BA-7D88-13ADBB4E335D}"/>
            </a:ext>
          </a:extLst>
        </p:cNvPr>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6A366E96-BB5F-DA9D-74C8-DCCFB42A21E0}"/>
              </a:ext>
            </a:extLst>
          </p:cNvPr>
          <p:cNvSpPr>
            <a:spLocks noGrp="1" noRot="1" noChangeAspect="1" noTextEdit="1"/>
          </p:cNvSpPr>
          <p:nvPr>
            <p:ph type="sldImg"/>
          </p:nvPr>
        </p:nvSpPr>
        <p:spPr bwMode="auto">
          <a:xfrm>
            <a:off x="641350" y="1162050"/>
            <a:ext cx="5575300" cy="3136900"/>
          </a:xfrm>
          <a:noFill/>
          <a:ln>
            <a:solidFill>
              <a:srgbClr val="000000"/>
            </a:solidFill>
            <a:miter lim="800000"/>
            <a:headEnd/>
            <a:tailEnd/>
          </a:ln>
        </p:spPr>
      </p:sp>
      <p:sp>
        <p:nvSpPr>
          <p:cNvPr id="21507" name="Notes Placeholder 2">
            <a:extLst>
              <a:ext uri="{FF2B5EF4-FFF2-40B4-BE49-F238E27FC236}">
                <a16:creationId xmlns:a16="http://schemas.microsoft.com/office/drawing/2014/main" id="{3809E9E4-4108-7D0F-96CF-E2AAF11A685D}"/>
              </a:ext>
            </a:extLst>
          </p:cNvPr>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2000" dirty="0"/>
          </a:p>
        </p:txBody>
      </p:sp>
      <p:sp>
        <p:nvSpPr>
          <p:cNvPr id="21508" name="Slide Number Placeholder 3">
            <a:extLst>
              <a:ext uri="{FF2B5EF4-FFF2-40B4-BE49-F238E27FC236}">
                <a16:creationId xmlns:a16="http://schemas.microsoft.com/office/drawing/2014/main" id="{6AB6652C-4F36-8E95-CA11-C6550D18CA1B}"/>
              </a:ext>
            </a:extLst>
          </p:cNvPr>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08182" rtl="0" eaLnBrk="1" fontAlgn="auto" latinLnBrk="0" hangingPunct="1">
              <a:lnSpc>
                <a:spcPct val="100000"/>
              </a:lnSpc>
              <a:spcBef>
                <a:spcPts val="0"/>
              </a:spcBef>
              <a:spcAft>
                <a:spcPts val="0"/>
              </a:spcAft>
              <a:buClrTx/>
              <a:buSzTx/>
              <a:buFontTx/>
              <a:buNone/>
              <a:tabLst/>
              <a:defRPr/>
            </a:pPr>
            <a:fld id="{B853F9E2-B760-48DC-A29E-C0DF665AFCE6}" type="slidenum">
              <a:rPr kumimoji="0" lang="en-US" sz="1200" b="0" i="0" u="none" strike="noStrike" kern="1200" cap="none" spc="0" normalizeH="0" baseline="0" noProof="0">
                <a:ln>
                  <a:noFill/>
                </a:ln>
                <a:solidFill>
                  <a:prstClr val="black"/>
                </a:solidFill>
                <a:effectLst/>
                <a:uLnTx/>
                <a:uFillTx/>
                <a:latin typeface="Arial" pitchFamily="34" charset="0"/>
                <a:ea typeface="+mn-ea"/>
                <a:cs typeface="+mn-cs"/>
              </a:rPr>
              <a:pPr marL="0" marR="0" lvl="0" indent="0" algn="r" defTabSz="908182"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87668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D21A3-9E4E-FFB5-87EA-EA99AE7793D7}"/>
            </a:ext>
          </a:extLst>
        </p:cNvPr>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55DF0EA-6C9E-D8D5-2EC7-C09433F5B474}"/>
              </a:ext>
            </a:extLst>
          </p:cNvPr>
          <p:cNvSpPr>
            <a:spLocks noGrp="1" noRot="1" noChangeAspect="1" noTextEdit="1"/>
          </p:cNvSpPr>
          <p:nvPr>
            <p:ph type="sldImg"/>
          </p:nvPr>
        </p:nvSpPr>
        <p:spPr bwMode="auto">
          <a:xfrm>
            <a:off x="606425" y="1184275"/>
            <a:ext cx="5686425" cy="3198813"/>
          </a:xfrm>
          <a:noFill/>
          <a:ln>
            <a:solidFill>
              <a:srgbClr val="000000"/>
            </a:solidFill>
            <a:miter lim="800000"/>
            <a:headEnd/>
            <a:tailEnd/>
          </a:ln>
        </p:spPr>
      </p:sp>
      <p:sp>
        <p:nvSpPr>
          <p:cNvPr id="21507" name="Notes Placeholder 2">
            <a:extLst>
              <a:ext uri="{FF2B5EF4-FFF2-40B4-BE49-F238E27FC236}">
                <a16:creationId xmlns:a16="http://schemas.microsoft.com/office/drawing/2014/main" id="{10E4DA41-F0F3-6D9A-BA5E-B131756C8FEC}"/>
              </a:ext>
            </a:extLst>
          </p:cNvPr>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2000" dirty="0"/>
          </a:p>
        </p:txBody>
      </p:sp>
      <p:sp>
        <p:nvSpPr>
          <p:cNvPr id="21508" name="Slide Number Placeholder 3">
            <a:extLst>
              <a:ext uri="{FF2B5EF4-FFF2-40B4-BE49-F238E27FC236}">
                <a16:creationId xmlns:a16="http://schemas.microsoft.com/office/drawing/2014/main" id="{E56EF6F9-12F4-5A0E-D9AE-080B42014EB4}"/>
              </a:ext>
            </a:extLst>
          </p:cNvPr>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21986" rtl="0" eaLnBrk="1" fontAlgn="auto" latinLnBrk="0" hangingPunct="1">
              <a:lnSpc>
                <a:spcPct val="100000"/>
              </a:lnSpc>
              <a:spcBef>
                <a:spcPts val="0"/>
              </a:spcBef>
              <a:spcAft>
                <a:spcPts val="0"/>
              </a:spcAft>
              <a:buClrTx/>
              <a:buSzTx/>
              <a:buFontTx/>
              <a:buNone/>
              <a:tabLst/>
              <a:defRPr/>
            </a:pPr>
            <a:fld id="{B853F9E2-B760-48DC-A29E-C0DF665AFCE6}" type="slidenum">
              <a:rPr kumimoji="0" lang="en-US" sz="1200" b="0" i="0" u="none" strike="noStrike" kern="1200" cap="none" spc="0" normalizeH="0" baseline="0" noProof="0">
                <a:ln>
                  <a:noFill/>
                </a:ln>
                <a:solidFill>
                  <a:prstClr val="black"/>
                </a:solidFill>
                <a:effectLst/>
                <a:uLnTx/>
                <a:uFillTx/>
                <a:latin typeface="Arial" pitchFamily="34" charset="0"/>
                <a:ea typeface="+mn-ea"/>
                <a:cs typeface="+mn-cs"/>
              </a:rPr>
              <a:pPr marL="0" marR="0" lvl="0" indent="0" algn="r" defTabSz="921986"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80450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xfrm>
            <a:off x="606425" y="1184275"/>
            <a:ext cx="5686425" cy="3198813"/>
          </a:xfrm>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2000" dirty="0"/>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21986" rtl="0" eaLnBrk="1" fontAlgn="auto" latinLnBrk="0" hangingPunct="1">
              <a:lnSpc>
                <a:spcPct val="100000"/>
              </a:lnSpc>
              <a:spcBef>
                <a:spcPts val="0"/>
              </a:spcBef>
              <a:spcAft>
                <a:spcPts val="0"/>
              </a:spcAft>
              <a:buClrTx/>
              <a:buSzTx/>
              <a:buFontTx/>
              <a:buNone/>
              <a:tabLst/>
              <a:defRPr/>
            </a:pPr>
            <a:fld id="{B853F9E2-B760-48DC-A29E-C0DF665AFCE6}" type="slidenum">
              <a:rPr kumimoji="0" lang="en-US" sz="1200" b="0" i="0" u="none" strike="noStrike" kern="1200" cap="none" spc="0" normalizeH="0" baseline="0" noProof="0">
                <a:ln>
                  <a:noFill/>
                </a:ln>
                <a:solidFill>
                  <a:prstClr val="black"/>
                </a:solidFill>
                <a:effectLst/>
                <a:uLnTx/>
                <a:uFillTx/>
                <a:latin typeface="Arial" pitchFamily="34" charset="0"/>
                <a:ea typeface="+mn-ea"/>
                <a:cs typeface="+mn-cs"/>
              </a:rPr>
              <a:pPr marL="0" marR="0" lvl="0" indent="0" algn="r" defTabSz="921986"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18305923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43</a:t>
            </a:fld>
            <a:endParaRPr lang="en-US" dirty="0"/>
          </a:p>
        </p:txBody>
      </p:sp>
    </p:spTree>
    <p:extLst>
      <p:ext uri="{BB962C8B-B14F-4D97-AF65-F5344CB8AC3E}">
        <p14:creationId xmlns:p14="http://schemas.microsoft.com/office/powerpoint/2010/main" val="41324942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2371C9-14D5-4720-B8B3-DBB102D49190}" type="slidenum">
              <a:rPr lang="en-GB" smtClean="0"/>
              <a:t>46</a:t>
            </a:fld>
            <a:endParaRPr lang="en-GB" dirty="0"/>
          </a:p>
        </p:txBody>
      </p:sp>
    </p:spTree>
    <p:extLst>
      <p:ext uri="{BB962C8B-B14F-4D97-AF65-F5344CB8AC3E}">
        <p14:creationId xmlns:p14="http://schemas.microsoft.com/office/powerpoint/2010/main" val="7141821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2371C9-14D5-4720-B8B3-DBB102D49190}" type="slidenum">
              <a:rPr lang="en-GB" smtClean="0"/>
              <a:t>47</a:t>
            </a:fld>
            <a:endParaRPr lang="en-GB" dirty="0"/>
          </a:p>
        </p:txBody>
      </p:sp>
    </p:spTree>
    <p:extLst>
      <p:ext uri="{BB962C8B-B14F-4D97-AF65-F5344CB8AC3E}">
        <p14:creationId xmlns:p14="http://schemas.microsoft.com/office/powerpoint/2010/main" val="7140687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49</a:t>
            </a:fld>
            <a:endParaRPr lang="en-US" dirty="0"/>
          </a:p>
        </p:txBody>
      </p:sp>
    </p:spTree>
    <p:extLst>
      <p:ext uri="{BB962C8B-B14F-4D97-AF65-F5344CB8AC3E}">
        <p14:creationId xmlns:p14="http://schemas.microsoft.com/office/powerpoint/2010/main" val="4202822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50</a:t>
            </a:fld>
            <a:endParaRPr lang="en-US" dirty="0"/>
          </a:p>
        </p:txBody>
      </p:sp>
    </p:spTree>
    <p:extLst>
      <p:ext uri="{BB962C8B-B14F-4D97-AF65-F5344CB8AC3E}">
        <p14:creationId xmlns:p14="http://schemas.microsoft.com/office/powerpoint/2010/main" val="21848931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52</a:t>
            </a:fld>
            <a:endParaRPr lang="en-US" dirty="0"/>
          </a:p>
        </p:txBody>
      </p:sp>
    </p:spTree>
    <p:extLst>
      <p:ext uri="{BB962C8B-B14F-4D97-AF65-F5344CB8AC3E}">
        <p14:creationId xmlns:p14="http://schemas.microsoft.com/office/powerpoint/2010/main" val="774261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2371C9-14D5-4720-B8B3-DBB102D49190}" type="slidenum">
              <a:rPr lang="en-GB" smtClean="0"/>
              <a:t>54</a:t>
            </a:fld>
            <a:endParaRPr lang="en-GB" dirty="0"/>
          </a:p>
        </p:txBody>
      </p:sp>
    </p:spTree>
    <p:extLst>
      <p:ext uri="{BB962C8B-B14F-4D97-AF65-F5344CB8AC3E}">
        <p14:creationId xmlns:p14="http://schemas.microsoft.com/office/powerpoint/2010/main" val="4120873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5</a:t>
            </a:fld>
            <a:endParaRPr lang="en-US" dirty="0"/>
          </a:p>
        </p:txBody>
      </p:sp>
    </p:spTree>
    <p:extLst>
      <p:ext uri="{BB962C8B-B14F-4D97-AF65-F5344CB8AC3E}">
        <p14:creationId xmlns:p14="http://schemas.microsoft.com/office/powerpoint/2010/main" val="1709656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55</a:t>
            </a:fld>
            <a:endParaRPr lang="en-US" dirty="0"/>
          </a:p>
        </p:txBody>
      </p:sp>
    </p:spTree>
    <p:extLst>
      <p:ext uri="{BB962C8B-B14F-4D97-AF65-F5344CB8AC3E}">
        <p14:creationId xmlns:p14="http://schemas.microsoft.com/office/powerpoint/2010/main" val="28523727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56</a:t>
            </a:fld>
            <a:endParaRPr lang="en-US" dirty="0"/>
          </a:p>
        </p:txBody>
      </p:sp>
    </p:spTree>
    <p:extLst>
      <p:ext uri="{BB962C8B-B14F-4D97-AF65-F5344CB8AC3E}">
        <p14:creationId xmlns:p14="http://schemas.microsoft.com/office/powerpoint/2010/main" val="22177133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2371C9-14D5-4720-B8B3-DBB102D49190}" type="slidenum">
              <a:rPr lang="en-GB" smtClean="0"/>
              <a:t>57</a:t>
            </a:fld>
            <a:endParaRPr lang="en-GB" dirty="0"/>
          </a:p>
        </p:txBody>
      </p:sp>
    </p:spTree>
    <p:extLst>
      <p:ext uri="{BB962C8B-B14F-4D97-AF65-F5344CB8AC3E}">
        <p14:creationId xmlns:p14="http://schemas.microsoft.com/office/powerpoint/2010/main" val="38699972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59</a:t>
            </a:fld>
            <a:endParaRPr lang="en-US" dirty="0"/>
          </a:p>
        </p:txBody>
      </p:sp>
    </p:spTree>
    <p:extLst>
      <p:ext uri="{BB962C8B-B14F-4D97-AF65-F5344CB8AC3E}">
        <p14:creationId xmlns:p14="http://schemas.microsoft.com/office/powerpoint/2010/main" val="12534900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60</a:t>
            </a:fld>
            <a:endParaRPr lang="en-US" dirty="0"/>
          </a:p>
        </p:txBody>
      </p:sp>
    </p:spTree>
    <p:extLst>
      <p:ext uri="{BB962C8B-B14F-4D97-AF65-F5344CB8AC3E}">
        <p14:creationId xmlns:p14="http://schemas.microsoft.com/office/powerpoint/2010/main" val="40346445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2371C9-14D5-4720-B8B3-DBB102D49190}" type="slidenum">
              <a:rPr lang="en-GB" smtClean="0"/>
              <a:t>62</a:t>
            </a:fld>
            <a:endParaRPr lang="en-GB" dirty="0"/>
          </a:p>
        </p:txBody>
      </p:sp>
    </p:spTree>
    <p:extLst>
      <p:ext uri="{BB962C8B-B14F-4D97-AF65-F5344CB8AC3E}">
        <p14:creationId xmlns:p14="http://schemas.microsoft.com/office/powerpoint/2010/main" val="16896045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2371C9-14D5-4720-B8B3-DBB102D49190}" type="slidenum">
              <a:rPr lang="en-GB" smtClean="0"/>
              <a:t>63</a:t>
            </a:fld>
            <a:endParaRPr lang="en-GB" dirty="0"/>
          </a:p>
        </p:txBody>
      </p:sp>
    </p:spTree>
    <p:extLst>
      <p:ext uri="{BB962C8B-B14F-4D97-AF65-F5344CB8AC3E}">
        <p14:creationId xmlns:p14="http://schemas.microsoft.com/office/powerpoint/2010/main" val="307786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64</a:t>
            </a:fld>
            <a:endParaRPr lang="en-US" dirty="0"/>
          </a:p>
        </p:txBody>
      </p:sp>
    </p:spTree>
    <p:extLst>
      <p:ext uri="{BB962C8B-B14F-4D97-AF65-F5344CB8AC3E}">
        <p14:creationId xmlns:p14="http://schemas.microsoft.com/office/powerpoint/2010/main" val="39033122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718B4ED1-DE3F-420F-86A5-FFA0B842FC1A}" type="slidenum">
              <a:rPr lang="en-US" smtClean="0"/>
              <a:t>65</a:t>
            </a:fld>
            <a:endParaRPr lang="en-US" dirty="0"/>
          </a:p>
        </p:txBody>
      </p:sp>
    </p:spTree>
    <p:extLst>
      <p:ext uri="{BB962C8B-B14F-4D97-AF65-F5344CB8AC3E}">
        <p14:creationId xmlns:p14="http://schemas.microsoft.com/office/powerpoint/2010/main" val="25912383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FD3D4-A61A-AD19-BF75-7717D5522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08FCA4-58B9-C456-2334-AAD534629F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9E9389-25D5-DB13-A92A-BCF1B2A4CF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291BEA-E6A3-1537-0FC7-6FC6C05BF1A3}"/>
              </a:ext>
            </a:extLst>
          </p:cNvPr>
          <p:cNvSpPr>
            <a:spLocks noGrp="1"/>
          </p:cNvSpPr>
          <p:nvPr>
            <p:ph type="sldNum" sz="quarter" idx="5"/>
          </p:nvPr>
        </p:nvSpPr>
        <p:spPr/>
        <p:txBody>
          <a:bodyPr/>
          <a:lstStyle/>
          <a:p>
            <a:fld id="{718B4ED1-DE3F-420F-86A5-FFA0B842FC1A}" type="slidenum">
              <a:rPr lang="en-US" smtClean="0"/>
              <a:t>66</a:t>
            </a:fld>
            <a:endParaRPr lang="en-US" dirty="0"/>
          </a:p>
        </p:txBody>
      </p:sp>
    </p:spTree>
    <p:extLst>
      <p:ext uri="{BB962C8B-B14F-4D97-AF65-F5344CB8AC3E}">
        <p14:creationId xmlns:p14="http://schemas.microsoft.com/office/powerpoint/2010/main" val="3099134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8B4ED1-DE3F-420F-86A5-FFA0B842FC1A}" type="slidenum">
              <a:rPr lang="en-US" smtClean="0"/>
              <a:t>6</a:t>
            </a:fld>
            <a:endParaRPr lang="en-US" dirty="0"/>
          </a:p>
        </p:txBody>
      </p:sp>
    </p:spTree>
    <p:extLst>
      <p:ext uri="{BB962C8B-B14F-4D97-AF65-F5344CB8AC3E}">
        <p14:creationId xmlns:p14="http://schemas.microsoft.com/office/powerpoint/2010/main" val="2388672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7ae5571c40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g37ae5571c40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2" name="Google Shape;92;g37ae5571c40_0_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7ae5571c40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g37ae5571c40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g37ae5571c40_0_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9" name="Google Shape;9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7ae5571c40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g37ae5571c40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7" name="Google Shape;107;g37ae5571c40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hyperlink" Target="https://orangeev.com/" TargetMode="External"/><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Click to edit Master title style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1059857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Icons Slide (All Colors)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dirty="0"/>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dirty="0"/>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dirty="0"/>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dirty="0"/>
              <a:t>icon</a:t>
            </a:r>
          </a:p>
        </p:txBody>
      </p:sp>
      <p:sp>
        <p:nvSpPr>
          <p:cNvPr id="5" name="Right Triangle 7">
            <a:extLst>
              <a:ext uri="{FF2B5EF4-FFF2-40B4-BE49-F238E27FC236}">
                <a16:creationId xmlns:a16="http://schemas.microsoft.com/office/drawing/2014/main" id="{BF0B0588-AFBD-6CC9-4914-FCF042F97E1A}"/>
              </a:ext>
            </a:extLst>
          </p:cNvPr>
          <p:cNvSpPr/>
          <p:nvPr userDrawn="1"/>
        </p:nvSpPr>
        <p:spPr>
          <a:xfrm rot="10800000">
            <a:off x="4755097" y="0"/>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55363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Icons Slide (All Colors)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dirty="0"/>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dirty="0"/>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dirty="0"/>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dirty="0"/>
              <a:t>icon</a:t>
            </a:r>
          </a:p>
        </p:txBody>
      </p:sp>
      <p:sp>
        <p:nvSpPr>
          <p:cNvPr id="5" name="Right Triangle 7">
            <a:extLst>
              <a:ext uri="{FF2B5EF4-FFF2-40B4-BE49-F238E27FC236}">
                <a16:creationId xmlns:a16="http://schemas.microsoft.com/office/drawing/2014/main" id="{BC7AE6B3-4BA6-34CC-058E-3A72918F160C}"/>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3273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Icons Slide – Phot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1">
            <a:extLst>
              <a:ext uri="{FF2B5EF4-FFF2-40B4-BE49-F238E27FC236}">
                <a16:creationId xmlns:a16="http://schemas.microsoft.com/office/drawing/2014/main" id="{5E2C35BC-9690-6A5E-6730-76164028C05A}"/>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 name="Text Placeholder 14">
            <a:extLst>
              <a:ext uri="{FF2B5EF4-FFF2-40B4-BE49-F238E27FC236}">
                <a16:creationId xmlns:a16="http://schemas.microsoft.com/office/drawing/2014/main" id="{D390D482-7188-5D4A-EFD9-25504D2B91B8}"/>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7" name="Text Placeholder 11">
            <a:extLst>
              <a:ext uri="{FF2B5EF4-FFF2-40B4-BE49-F238E27FC236}">
                <a16:creationId xmlns:a16="http://schemas.microsoft.com/office/drawing/2014/main" id="{A766352C-7E8C-ED15-3760-9BE7DFF6AE53}"/>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8" name="Text Placeholder 14">
            <a:extLst>
              <a:ext uri="{FF2B5EF4-FFF2-40B4-BE49-F238E27FC236}">
                <a16:creationId xmlns:a16="http://schemas.microsoft.com/office/drawing/2014/main" id="{327773B7-FA6F-D27D-5B84-261C8AB1B501}"/>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9" name="Text Placeholder 11">
            <a:extLst>
              <a:ext uri="{FF2B5EF4-FFF2-40B4-BE49-F238E27FC236}">
                <a16:creationId xmlns:a16="http://schemas.microsoft.com/office/drawing/2014/main" id="{6611C449-50A9-9115-E181-E87DF5285613}"/>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0" name="Text Placeholder 14">
            <a:extLst>
              <a:ext uri="{FF2B5EF4-FFF2-40B4-BE49-F238E27FC236}">
                <a16:creationId xmlns:a16="http://schemas.microsoft.com/office/drawing/2014/main" id="{022F7A99-B4EB-2CA7-F0DB-BD5DF3DA2C5D}"/>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11" name="Text Placeholder 11">
            <a:extLst>
              <a:ext uri="{FF2B5EF4-FFF2-40B4-BE49-F238E27FC236}">
                <a16:creationId xmlns:a16="http://schemas.microsoft.com/office/drawing/2014/main" id="{B230EA83-ACDF-DCFC-54B5-AFECE18AB596}"/>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2" name="Text Placeholder 14">
            <a:extLst>
              <a:ext uri="{FF2B5EF4-FFF2-40B4-BE49-F238E27FC236}">
                <a16:creationId xmlns:a16="http://schemas.microsoft.com/office/drawing/2014/main" id="{E0230BE5-1CEB-36F5-C834-EA047F39F4A1}"/>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14" name="Picture Placeholder 17">
            <a:extLst>
              <a:ext uri="{FF2B5EF4-FFF2-40B4-BE49-F238E27FC236}">
                <a16:creationId xmlns:a16="http://schemas.microsoft.com/office/drawing/2014/main" id="{735C0037-42E5-ED1D-0CEF-9476E8F6E4B6}"/>
              </a:ext>
            </a:extLst>
          </p:cNvPr>
          <p:cNvSpPr>
            <a:spLocks noGrp="1"/>
          </p:cNvSpPr>
          <p:nvPr>
            <p:ph type="pic" sz="quarter" idx="26" hasCustomPrompt="1"/>
          </p:nvPr>
        </p:nvSpPr>
        <p:spPr>
          <a:xfrm>
            <a:off x="4846289" y="545717"/>
            <a:ext cx="647700" cy="647700"/>
          </a:xfrm>
        </p:spPr>
        <p:txBody>
          <a:bodyPr>
            <a:normAutofit/>
          </a:bodyPr>
          <a:lstStyle>
            <a:lvl1pPr marL="0" indent="0">
              <a:buNone/>
              <a:defRPr sz="1000"/>
            </a:lvl1pPr>
          </a:lstStyle>
          <a:p>
            <a:r>
              <a:rPr lang="en-US" dirty="0"/>
              <a:t>icon</a:t>
            </a:r>
          </a:p>
        </p:txBody>
      </p:sp>
      <p:sp>
        <p:nvSpPr>
          <p:cNvPr id="15" name="Picture Placeholder 17">
            <a:extLst>
              <a:ext uri="{FF2B5EF4-FFF2-40B4-BE49-F238E27FC236}">
                <a16:creationId xmlns:a16="http://schemas.microsoft.com/office/drawing/2014/main" id="{83EBDBF2-2B98-2477-7C90-C6E8635652D0}"/>
              </a:ext>
            </a:extLst>
          </p:cNvPr>
          <p:cNvSpPr>
            <a:spLocks noGrp="1"/>
          </p:cNvSpPr>
          <p:nvPr>
            <p:ph type="pic" sz="quarter" idx="27" hasCustomPrompt="1"/>
          </p:nvPr>
        </p:nvSpPr>
        <p:spPr>
          <a:xfrm>
            <a:off x="4846289" y="1650617"/>
            <a:ext cx="647700" cy="647700"/>
          </a:xfrm>
        </p:spPr>
        <p:txBody>
          <a:bodyPr>
            <a:normAutofit/>
          </a:bodyPr>
          <a:lstStyle>
            <a:lvl1pPr marL="0" indent="0">
              <a:buNone/>
              <a:defRPr sz="1000"/>
            </a:lvl1pPr>
          </a:lstStyle>
          <a:p>
            <a:r>
              <a:rPr lang="en-US" dirty="0"/>
              <a:t>icon</a:t>
            </a:r>
          </a:p>
        </p:txBody>
      </p:sp>
      <p:sp>
        <p:nvSpPr>
          <p:cNvPr id="16" name="Picture Placeholder 17">
            <a:extLst>
              <a:ext uri="{FF2B5EF4-FFF2-40B4-BE49-F238E27FC236}">
                <a16:creationId xmlns:a16="http://schemas.microsoft.com/office/drawing/2014/main" id="{B23E832A-DB9B-8A56-97D2-C4E3D12D6166}"/>
              </a:ext>
            </a:extLst>
          </p:cNvPr>
          <p:cNvSpPr>
            <a:spLocks noGrp="1"/>
          </p:cNvSpPr>
          <p:nvPr>
            <p:ph type="pic" sz="quarter" idx="28" hasCustomPrompt="1"/>
          </p:nvPr>
        </p:nvSpPr>
        <p:spPr>
          <a:xfrm>
            <a:off x="4846289" y="2747897"/>
            <a:ext cx="647700" cy="647700"/>
          </a:xfrm>
        </p:spPr>
        <p:txBody>
          <a:bodyPr>
            <a:normAutofit/>
          </a:bodyPr>
          <a:lstStyle>
            <a:lvl1pPr marL="0" indent="0">
              <a:buNone/>
              <a:defRPr sz="1000"/>
            </a:lvl1pPr>
          </a:lstStyle>
          <a:p>
            <a:r>
              <a:rPr lang="en-US" dirty="0"/>
              <a:t>icon</a:t>
            </a:r>
          </a:p>
        </p:txBody>
      </p:sp>
      <p:sp>
        <p:nvSpPr>
          <p:cNvPr id="17" name="Picture Placeholder 17">
            <a:extLst>
              <a:ext uri="{FF2B5EF4-FFF2-40B4-BE49-F238E27FC236}">
                <a16:creationId xmlns:a16="http://schemas.microsoft.com/office/drawing/2014/main" id="{FC87D71B-E94F-9DC9-C5C6-1F18B3963A06}"/>
              </a:ext>
            </a:extLst>
          </p:cNvPr>
          <p:cNvSpPr>
            <a:spLocks noGrp="1"/>
          </p:cNvSpPr>
          <p:nvPr>
            <p:ph type="pic" sz="quarter" idx="29" hasCustomPrompt="1"/>
          </p:nvPr>
        </p:nvSpPr>
        <p:spPr>
          <a:xfrm>
            <a:off x="4846289" y="3852797"/>
            <a:ext cx="647700" cy="647700"/>
          </a:xfrm>
        </p:spPr>
        <p:txBody>
          <a:bodyPr>
            <a:normAutofit/>
          </a:bodyPr>
          <a:lstStyle>
            <a:lvl1pPr marL="0" indent="0">
              <a:buNone/>
              <a:defRPr sz="1000"/>
            </a:lvl1pPr>
          </a:lstStyle>
          <a:p>
            <a:r>
              <a:rPr lang="en-US" dirty="0"/>
              <a:t>icon</a:t>
            </a:r>
          </a:p>
        </p:txBody>
      </p:sp>
      <p:sp>
        <p:nvSpPr>
          <p:cNvPr id="20" name="Picture Placeholder 15">
            <a:extLst>
              <a:ext uri="{FF2B5EF4-FFF2-40B4-BE49-F238E27FC236}">
                <a16:creationId xmlns:a16="http://schemas.microsoft.com/office/drawing/2014/main" id="{488158EA-16E6-8A5B-7BCB-7814E5E6557F}"/>
              </a:ext>
            </a:extLst>
          </p:cNvPr>
          <p:cNvSpPr>
            <a:spLocks noGrp="1"/>
          </p:cNvSpPr>
          <p:nvPr>
            <p:ph type="pic" sz="quarter" idx="12"/>
          </p:nvPr>
        </p:nvSpPr>
        <p:spPr>
          <a:xfrm>
            <a:off x="0" y="6394"/>
            <a:ext cx="4846289" cy="5149896"/>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dirty="0"/>
              <a:t>Click icon to add picture</a:t>
            </a:r>
          </a:p>
        </p:txBody>
      </p:sp>
      <p:sp>
        <p:nvSpPr>
          <p:cNvPr id="21" name="Footer Placeholder 18">
            <a:extLst>
              <a:ext uri="{FF2B5EF4-FFF2-40B4-BE49-F238E27FC236}">
                <a16:creationId xmlns:a16="http://schemas.microsoft.com/office/drawing/2014/main" id="{04930B4F-4109-0591-9CB6-4F685215CB09}"/>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22" name="Slide Number Placeholder 19">
            <a:extLst>
              <a:ext uri="{FF2B5EF4-FFF2-40B4-BE49-F238E27FC236}">
                <a16:creationId xmlns:a16="http://schemas.microsoft.com/office/drawing/2014/main" id="{73244E15-CFA0-1847-1121-D5838736A0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21652646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ansition Slide – Green">
    <p:spTree>
      <p:nvGrpSpPr>
        <p:cNvPr id="1" name=""/>
        <p:cNvGrpSpPr/>
        <p:nvPr/>
      </p:nvGrpSpPr>
      <p:grpSpPr>
        <a:xfrm>
          <a:off x="0" y="0"/>
          <a:ext cx="0" cy="0"/>
          <a:chOff x="0" y="0"/>
          <a:chExt cx="0" cy="0"/>
        </a:xfrm>
      </p:grpSpPr>
      <p:pic>
        <p:nvPicPr>
          <p:cNvPr id="4" name="Picture 3" descr="A green and black background&#10;&#10;Description automatically generated">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itle 1">
            <a:extLst>
              <a:ext uri="{FF2B5EF4-FFF2-40B4-BE49-F238E27FC236}">
                <a16:creationId xmlns:a16="http://schemas.microsoft.com/office/drawing/2014/main" id="{1CBB85FA-D684-EFEA-4175-A14025D1E115}"/>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
        <p:nvSpPr>
          <p:cNvPr id="6" name="Footer Placeholder 18">
            <a:extLst>
              <a:ext uri="{FF2B5EF4-FFF2-40B4-BE49-F238E27FC236}">
                <a16:creationId xmlns:a16="http://schemas.microsoft.com/office/drawing/2014/main" id="{E57C992D-7E8C-7C50-27E4-F8CA935DB83C}"/>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7EA2C68E-B8FF-92A6-859F-687694BEB44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559251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nsition Slide –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F844B47F-768D-3BA1-5FD2-8DC6A95AC525}"/>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5" name="Slide Number Placeholder 19">
            <a:extLst>
              <a:ext uri="{FF2B5EF4-FFF2-40B4-BE49-F238E27FC236}">
                <a16:creationId xmlns:a16="http://schemas.microsoft.com/office/drawing/2014/main" id="{E4CE2C67-5C69-6783-1087-202BE5EF261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6" name="Title 1">
            <a:extLst>
              <a:ext uri="{FF2B5EF4-FFF2-40B4-BE49-F238E27FC236}">
                <a16:creationId xmlns:a16="http://schemas.microsoft.com/office/drawing/2014/main" id="{D00DA3C2-8956-66DE-02DF-CE3314EC3111}"/>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7253236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ransition Slide – Yellow">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088AD7-AADB-C28F-35E8-B9B67D0C511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3" name="Footer Placeholder 18">
            <a:extLst>
              <a:ext uri="{FF2B5EF4-FFF2-40B4-BE49-F238E27FC236}">
                <a16:creationId xmlns:a16="http://schemas.microsoft.com/office/drawing/2014/main" id="{85A0613E-9936-078A-2410-49D6EF8A0E4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5" name="Slide Number Placeholder 19">
            <a:extLst>
              <a:ext uri="{FF2B5EF4-FFF2-40B4-BE49-F238E27FC236}">
                <a16:creationId xmlns:a16="http://schemas.microsoft.com/office/drawing/2014/main" id="{4F8B42D9-F9C5-5F31-922A-236CAFB8400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6" name="Title 1">
            <a:extLst>
              <a:ext uri="{FF2B5EF4-FFF2-40B4-BE49-F238E27FC236}">
                <a16:creationId xmlns:a16="http://schemas.microsoft.com/office/drawing/2014/main" id="{68DE857F-C60D-9914-0F2E-D2896F180FF6}"/>
              </a:ext>
            </a:extLst>
          </p:cNvPr>
          <p:cNvSpPr>
            <a:spLocks noGrp="1"/>
          </p:cNvSpPr>
          <p:nvPr>
            <p:ph type="title"/>
          </p:nvPr>
        </p:nvSpPr>
        <p:spPr>
          <a:xfrm>
            <a:off x="414996" y="1896979"/>
            <a:ext cx="4157003" cy="973306"/>
          </a:xfrm>
        </p:spPr>
        <p:txBody>
          <a:bodyPr lIns="0" tIns="0" rIns="0" bIns="0" anchor="b" anchorCtr="0">
            <a:noAutofit/>
          </a:bodyPr>
          <a:lstStyle>
            <a:lvl1pPr>
              <a:defRPr sz="2400" b="1" spc="-100" baseline="0"/>
            </a:lvl1pPr>
          </a:lstStyle>
          <a:p>
            <a:r>
              <a:rPr lang="en-US"/>
              <a:t>Click to edit Master title style</a:t>
            </a:r>
          </a:p>
        </p:txBody>
      </p:sp>
    </p:spTree>
    <p:extLst>
      <p:ext uri="{BB962C8B-B14F-4D97-AF65-F5344CB8AC3E}">
        <p14:creationId xmlns:p14="http://schemas.microsoft.com/office/powerpoint/2010/main" val="1326626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dirty="0"/>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24006769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dirty="0"/>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128145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37106"/>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dirty="0"/>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5883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5">
            <a:extLst>
              <a:ext uri="{FF2B5EF4-FFF2-40B4-BE49-F238E27FC236}">
                <a16:creationId xmlns:a16="http://schemas.microsoft.com/office/drawing/2014/main" id="{9A48AFAB-FC01-0DA3-93E8-9A49EB23F351}"/>
              </a:ext>
            </a:extLst>
          </p:cNvPr>
          <p:cNvSpPr>
            <a:spLocks noGrp="1"/>
          </p:cNvSpPr>
          <p:nvPr>
            <p:ph type="pic" sz="quarter" idx="12"/>
          </p:nvPr>
        </p:nvSpPr>
        <p:spPr>
          <a:xfrm>
            <a:off x="0" y="-4579"/>
            <a:ext cx="4844579" cy="5148079"/>
          </a:xfrm>
          <a:custGeom>
            <a:avLst/>
            <a:gdLst>
              <a:gd name="connsiteX0" fmla="*/ 0 w 4871196"/>
              <a:gd name="connsiteY0" fmla="*/ 0 h 5143500"/>
              <a:gd name="connsiteX1" fmla="*/ 2435598 w 4871196"/>
              <a:gd name="connsiteY1" fmla="*/ 0 h 5143500"/>
              <a:gd name="connsiteX2" fmla="*/ 4871196 w 4871196"/>
              <a:gd name="connsiteY2" fmla="*/ 2571750 h 5143500"/>
              <a:gd name="connsiteX3" fmla="*/ 2435598 w 4871196"/>
              <a:gd name="connsiteY3" fmla="*/ 5143500 h 5143500"/>
              <a:gd name="connsiteX4" fmla="*/ 0 w 4871196"/>
              <a:gd name="connsiteY4" fmla="*/ 5143500 h 5143500"/>
              <a:gd name="connsiteX5" fmla="*/ 0 w 4871196"/>
              <a:gd name="connsiteY5" fmla="*/ 0 h 5143500"/>
              <a:gd name="connsiteX0" fmla="*/ 0 w 4896441"/>
              <a:gd name="connsiteY0" fmla="*/ 6395 h 5149895"/>
              <a:gd name="connsiteX1" fmla="*/ 1086379 w 4896441"/>
              <a:gd name="connsiteY1" fmla="*/ 0 h 5149895"/>
              <a:gd name="connsiteX2" fmla="*/ 4871196 w 4896441"/>
              <a:gd name="connsiteY2" fmla="*/ 2578145 h 5149895"/>
              <a:gd name="connsiteX3" fmla="*/ 2435598 w 4896441"/>
              <a:gd name="connsiteY3" fmla="*/ 5149895 h 5149895"/>
              <a:gd name="connsiteX4" fmla="*/ 0 w 4896441"/>
              <a:gd name="connsiteY4" fmla="*/ 5149895 h 5149895"/>
              <a:gd name="connsiteX5" fmla="*/ 0 w 4896441"/>
              <a:gd name="connsiteY5" fmla="*/ 6395 h 5149895"/>
              <a:gd name="connsiteX0" fmla="*/ 0 w 5245692"/>
              <a:gd name="connsiteY0" fmla="*/ 6395 h 5149895"/>
              <a:gd name="connsiteX1" fmla="*/ 1086379 w 5245692"/>
              <a:gd name="connsiteY1" fmla="*/ 0 h 5149895"/>
              <a:gd name="connsiteX2" fmla="*/ 4871196 w 5245692"/>
              <a:gd name="connsiteY2" fmla="*/ 2578145 h 5149895"/>
              <a:gd name="connsiteX3" fmla="*/ 4194059 w 5245692"/>
              <a:gd name="connsiteY3" fmla="*/ 5130712 h 5149895"/>
              <a:gd name="connsiteX4" fmla="*/ 0 w 5245692"/>
              <a:gd name="connsiteY4" fmla="*/ 5149895 h 5149895"/>
              <a:gd name="connsiteX5" fmla="*/ 0 w 5245692"/>
              <a:gd name="connsiteY5" fmla="*/ 6395 h 5149895"/>
              <a:gd name="connsiteX0" fmla="*/ 0 w 4919595"/>
              <a:gd name="connsiteY0" fmla="*/ 6395 h 5149895"/>
              <a:gd name="connsiteX1" fmla="*/ 1086379 w 4919595"/>
              <a:gd name="connsiteY1" fmla="*/ 0 h 5149895"/>
              <a:gd name="connsiteX2" fmla="*/ 4180600 w 4919595"/>
              <a:gd name="connsiteY2" fmla="*/ 1810816 h 5149895"/>
              <a:gd name="connsiteX3" fmla="*/ 4194059 w 4919595"/>
              <a:gd name="connsiteY3" fmla="*/ 5130712 h 5149895"/>
              <a:gd name="connsiteX4" fmla="*/ 0 w 4919595"/>
              <a:gd name="connsiteY4" fmla="*/ 5149895 h 5149895"/>
              <a:gd name="connsiteX5" fmla="*/ 0 w 4919595"/>
              <a:gd name="connsiteY5" fmla="*/ 6395 h 5149895"/>
              <a:gd name="connsiteX0" fmla="*/ 0 w 4852073"/>
              <a:gd name="connsiteY0" fmla="*/ 6395 h 5149895"/>
              <a:gd name="connsiteX1" fmla="*/ 1086379 w 4852073"/>
              <a:gd name="connsiteY1" fmla="*/ 0 h 5149895"/>
              <a:gd name="connsiteX2" fmla="*/ 4180600 w 4852073"/>
              <a:gd name="connsiteY2" fmla="*/ 1810816 h 5149895"/>
              <a:gd name="connsiteX3" fmla="*/ 4194059 w 4852073"/>
              <a:gd name="connsiteY3" fmla="*/ 5130712 h 5149895"/>
              <a:gd name="connsiteX4" fmla="*/ 0 w 4852073"/>
              <a:gd name="connsiteY4" fmla="*/ 5149895 h 5149895"/>
              <a:gd name="connsiteX5" fmla="*/ 0 w 4852073"/>
              <a:gd name="connsiteY5" fmla="*/ 6395 h 5149895"/>
              <a:gd name="connsiteX0" fmla="*/ 0 w 4823666"/>
              <a:gd name="connsiteY0" fmla="*/ 6395 h 5149895"/>
              <a:gd name="connsiteX1" fmla="*/ 1086379 w 4823666"/>
              <a:gd name="connsiteY1" fmla="*/ 0 h 5149895"/>
              <a:gd name="connsiteX2" fmla="*/ 4180600 w 4823666"/>
              <a:gd name="connsiteY2" fmla="*/ 1810816 h 5149895"/>
              <a:gd name="connsiteX3" fmla="*/ 4194059 w 4823666"/>
              <a:gd name="connsiteY3" fmla="*/ 5130712 h 5149895"/>
              <a:gd name="connsiteX4" fmla="*/ 0 w 4823666"/>
              <a:gd name="connsiteY4" fmla="*/ 5149895 h 5149895"/>
              <a:gd name="connsiteX5" fmla="*/ 0 w 4823666"/>
              <a:gd name="connsiteY5" fmla="*/ 6395 h 5149895"/>
              <a:gd name="connsiteX0" fmla="*/ 0 w 4684504"/>
              <a:gd name="connsiteY0" fmla="*/ 6395 h 5149895"/>
              <a:gd name="connsiteX1" fmla="*/ 1086379 w 4684504"/>
              <a:gd name="connsiteY1" fmla="*/ 0 h 5149895"/>
              <a:gd name="connsiteX2" fmla="*/ 3553948 w 4684504"/>
              <a:gd name="connsiteY2" fmla="*/ 1280080 h 5149895"/>
              <a:gd name="connsiteX3" fmla="*/ 4194059 w 4684504"/>
              <a:gd name="connsiteY3" fmla="*/ 5130712 h 5149895"/>
              <a:gd name="connsiteX4" fmla="*/ 0 w 4684504"/>
              <a:gd name="connsiteY4" fmla="*/ 5149895 h 5149895"/>
              <a:gd name="connsiteX5" fmla="*/ 0 w 4684504"/>
              <a:gd name="connsiteY5" fmla="*/ 6395 h 5149895"/>
              <a:gd name="connsiteX0" fmla="*/ 0 w 4752958"/>
              <a:gd name="connsiteY0" fmla="*/ 6395 h 5149895"/>
              <a:gd name="connsiteX1" fmla="*/ 1086379 w 4752958"/>
              <a:gd name="connsiteY1" fmla="*/ 0 h 5149895"/>
              <a:gd name="connsiteX2" fmla="*/ 3553948 w 4752958"/>
              <a:gd name="connsiteY2" fmla="*/ 1280080 h 5149895"/>
              <a:gd name="connsiteX3" fmla="*/ 4194059 w 4752958"/>
              <a:gd name="connsiteY3" fmla="*/ 5130712 h 5149895"/>
              <a:gd name="connsiteX4" fmla="*/ 0 w 4752958"/>
              <a:gd name="connsiteY4" fmla="*/ 5149895 h 5149895"/>
              <a:gd name="connsiteX5" fmla="*/ 0 w 4752958"/>
              <a:gd name="connsiteY5" fmla="*/ 6395 h 5149895"/>
              <a:gd name="connsiteX0" fmla="*/ 0 w 4355987"/>
              <a:gd name="connsiteY0" fmla="*/ 6395 h 5149895"/>
              <a:gd name="connsiteX1" fmla="*/ 1086379 w 4355987"/>
              <a:gd name="connsiteY1" fmla="*/ 0 h 5149895"/>
              <a:gd name="connsiteX2" fmla="*/ 3553948 w 4355987"/>
              <a:gd name="connsiteY2" fmla="*/ 1280080 h 5149895"/>
              <a:gd name="connsiteX3" fmla="*/ 4194059 w 4355987"/>
              <a:gd name="connsiteY3" fmla="*/ 5130712 h 5149895"/>
              <a:gd name="connsiteX4" fmla="*/ 0 w 4355987"/>
              <a:gd name="connsiteY4" fmla="*/ 5149895 h 5149895"/>
              <a:gd name="connsiteX5" fmla="*/ 0 w 4355987"/>
              <a:gd name="connsiteY5" fmla="*/ 6395 h 5149895"/>
              <a:gd name="connsiteX0" fmla="*/ 0 w 4342563"/>
              <a:gd name="connsiteY0" fmla="*/ 6395 h 5149895"/>
              <a:gd name="connsiteX1" fmla="*/ 1086379 w 4342563"/>
              <a:gd name="connsiteY1" fmla="*/ 0 h 5149895"/>
              <a:gd name="connsiteX2" fmla="*/ 3553948 w 4342563"/>
              <a:gd name="connsiteY2" fmla="*/ 1280080 h 5149895"/>
              <a:gd name="connsiteX3" fmla="*/ 4194059 w 4342563"/>
              <a:gd name="connsiteY3" fmla="*/ 5130712 h 5149895"/>
              <a:gd name="connsiteX4" fmla="*/ 0 w 4342563"/>
              <a:gd name="connsiteY4" fmla="*/ 5149895 h 5149895"/>
              <a:gd name="connsiteX5" fmla="*/ 0 w 4342563"/>
              <a:gd name="connsiteY5" fmla="*/ 6395 h 5149895"/>
              <a:gd name="connsiteX0" fmla="*/ 0 w 4324549"/>
              <a:gd name="connsiteY0" fmla="*/ 6395 h 5149895"/>
              <a:gd name="connsiteX1" fmla="*/ 1086379 w 4324549"/>
              <a:gd name="connsiteY1" fmla="*/ 0 h 5149895"/>
              <a:gd name="connsiteX2" fmla="*/ 3413271 w 4324549"/>
              <a:gd name="connsiteY2" fmla="*/ 1491096 h 5149895"/>
              <a:gd name="connsiteX3" fmla="*/ 4194059 w 4324549"/>
              <a:gd name="connsiteY3" fmla="*/ 5130712 h 5149895"/>
              <a:gd name="connsiteX4" fmla="*/ 0 w 4324549"/>
              <a:gd name="connsiteY4" fmla="*/ 5149895 h 5149895"/>
              <a:gd name="connsiteX5" fmla="*/ 0 w 4324549"/>
              <a:gd name="connsiteY5" fmla="*/ 6395 h 5149895"/>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09724"/>
              <a:gd name="connsiteY0" fmla="*/ 12790 h 5156290"/>
              <a:gd name="connsiteX1" fmla="*/ 2416415 w 4309724"/>
              <a:gd name="connsiteY1" fmla="*/ 0 h 5156290"/>
              <a:gd name="connsiteX2" fmla="*/ 3413271 w 4309724"/>
              <a:gd name="connsiteY2" fmla="*/ 1497491 h 5156290"/>
              <a:gd name="connsiteX3" fmla="*/ 4194059 w 4309724"/>
              <a:gd name="connsiteY3" fmla="*/ 5137107 h 5156290"/>
              <a:gd name="connsiteX4" fmla="*/ 0 w 4309724"/>
              <a:gd name="connsiteY4" fmla="*/ 5156290 h 5156290"/>
              <a:gd name="connsiteX5" fmla="*/ 0 w 4309724"/>
              <a:gd name="connsiteY5" fmla="*/ 12790 h 5156290"/>
              <a:gd name="connsiteX0" fmla="*/ 0 w 4323344"/>
              <a:gd name="connsiteY0" fmla="*/ 12790 h 5156290"/>
              <a:gd name="connsiteX1" fmla="*/ 2416415 w 4323344"/>
              <a:gd name="connsiteY1" fmla="*/ 0 h 5156290"/>
              <a:gd name="connsiteX2" fmla="*/ 3547554 w 4323344"/>
              <a:gd name="connsiteY2" fmla="*/ 1484702 h 5156290"/>
              <a:gd name="connsiteX3" fmla="*/ 4194059 w 4323344"/>
              <a:gd name="connsiteY3" fmla="*/ 5137107 h 5156290"/>
              <a:gd name="connsiteX4" fmla="*/ 0 w 4323344"/>
              <a:gd name="connsiteY4" fmla="*/ 5156290 h 5156290"/>
              <a:gd name="connsiteX5" fmla="*/ 0 w 4323344"/>
              <a:gd name="connsiteY5" fmla="*/ 12790 h 5156290"/>
              <a:gd name="connsiteX0" fmla="*/ 0 w 4347914"/>
              <a:gd name="connsiteY0" fmla="*/ 12790 h 5156290"/>
              <a:gd name="connsiteX1" fmla="*/ 2416415 w 4347914"/>
              <a:gd name="connsiteY1" fmla="*/ 0 h 5156290"/>
              <a:gd name="connsiteX2" fmla="*/ 3547554 w 4347914"/>
              <a:gd name="connsiteY2" fmla="*/ 1484702 h 5156290"/>
              <a:gd name="connsiteX3" fmla="*/ 4194059 w 4347914"/>
              <a:gd name="connsiteY3" fmla="*/ 5137107 h 5156290"/>
              <a:gd name="connsiteX4" fmla="*/ 0 w 4347914"/>
              <a:gd name="connsiteY4" fmla="*/ 5156290 h 5156290"/>
              <a:gd name="connsiteX5" fmla="*/ 0 w 4347914"/>
              <a:gd name="connsiteY5" fmla="*/ 12790 h 5156290"/>
              <a:gd name="connsiteX0" fmla="*/ 0 w 4351928"/>
              <a:gd name="connsiteY0" fmla="*/ 12790 h 5156290"/>
              <a:gd name="connsiteX1" fmla="*/ 2416415 w 4351928"/>
              <a:gd name="connsiteY1" fmla="*/ 0 h 5156290"/>
              <a:gd name="connsiteX2" fmla="*/ 3573131 w 4351928"/>
              <a:gd name="connsiteY2" fmla="*/ 1452730 h 5156290"/>
              <a:gd name="connsiteX3" fmla="*/ 4194059 w 4351928"/>
              <a:gd name="connsiteY3" fmla="*/ 5137107 h 5156290"/>
              <a:gd name="connsiteX4" fmla="*/ 0 w 4351928"/>
              <a:gd name="connsiteY4" fmla="*/ 5156290 h 5156290"/>
              <a:gd name="connsiteX5" fmla="*/ 0 w 4351928"/>
              <a:gd name="connsiteY5" fmla="*/ 12790 h 5156290"/>
              <a:gd name="connsiteX0" fmla="*/ 0 w 4325152"/>
              <a:gd name="connsiteY0" fmla="*/ 12790 h 5156290"/>
              <a:gd name="connsiteX1" fmla="*/ 2480359 w 4325152"/>
              <a:gd name="connsiteY1" fmla="*/ 0 h 5156290"/>
              <a:gd name="connsiteX2" fmla="*/ 3573131 w 4325152"/>
              <a:gd name="connsiteY2" fmla="*/ 1452730 h 5156290"/>
              <a:gd name="connsiteX3" fmla="*/ 4194059 w 4325152"/>
              <a:gd name="connsiteY3" fmla="*/ 5137107 h 5156290"/>
              <a:gd name="connsiteX4" fmla="*/ 0 w 4325152"/>
              <a:gd name="connsiteY4" fmla="*/ 5156290 h 5156290"/>
              <a:gd name="connsiteX5" fmla="*/ 0 w 4325152"/>
              <a:gd name="connsiteY5" fmla="*/ 12790 h 5156290"/>
              <a:gd name="connsiteX0" fmla="*/ 0 w 4316181"/>
              <a:gd name="connsiteY0" fmla="*/ 12790 h 5156290"/>
              <a:gd name="connsiteX1" fmla="*/ 2480359 w 4316181"/>
              <a:gd name="connsiteY1" fmla="*/ 0 h 5156290"/>
              <a:gd name="connsiteX2" fmla="*/ 3573131 w 4316181"/>
              <a:gd name="connsiteY2" fmla="*/ 1452730 h 5156290"/>
              <a:gd name="connsiteX3" fmla="*/ 4194059 w 4316181"/>
              <a:gd name="connsiteY3" fmla="*/ 5137107 h 5156290"/>
              <a:gd name="connsiteX4" fmla="*/ 0 w 4316181"/>
              <a:gd name="connsiteY4" fmla="*/ 5156290 h 5156290"/>
              <a:gd name="connsiteX5" fmla="*/ 0 w 4316181"/>
              <a:gd name="connsiteY5" fmla="*/ 12790 h 5156290"/>
              <a:gd name="connsiteX0" fmla="*/ 0 w 4327925"/>
              <a:gd name="connsiteY0" fmla="*/ 12790 h 5156290"/>
              <a:gd name="connsiteX1" fmla="*/ 2480359 w 4327925"/>
              <a:gd name="connsiteY1" fmla="*/ 0 h 5156290"/>
              <a:gd name="connsiteX2" fmla="*/ 3573131 w 4327925"/>
              <a:gd name="connsiteY2" fmla="*/ 1452730 h 5156290"/>
              <a:gd name="connsiteX3" fmla="*/ 4194059 w 4327925"/>
              <a:gd name="connsiteY3" fmla="*/ 5137107 h 5156290"/>
              <a:gd name="connsiteX4" fmla="*/ 0 w 4327925"/>
              <a:gd name="connsiteY4" fmla="*/ 5156290 h 5156290"/>
              <a:gd name="connsiteX5" fmla="*/ 0 w 4327925"/>
              <a:gd name="connsiteY5" fmla="*/ 12790 h 5156290"/>
              <a:gd name="connsiteX0" fmla="*/ 0 w 4342548"/>
              <a:gd name="connsiteY0" fmla="*/ 12790 h 5156290"/>
              <a:gd name="connsiteX1" fmla="*/ 2480359 w 4342548"/>
              <a:gd name="connsiteY1" fmla="*/ 0 h 5156290"/>
              <a:gd name="connsiteX2" fmla="*/ 3573131 w 4342548"/>
              <a:gd name="connsiteY2" fmla="*/ 1452730 h 5156290"/>
              <a:gd name="connsiteX3" fmla="*/ 4194059 w 4342548"/>
              <a:gd name="connsiteY3" fmla="*/ 5137107 h 5156290"/>
              <a:gd name="connsiteX4" fmla="*/ 0 w 4342548"/>
              <a:gd name="connsiteY4" fmla="*/ 5156290 h 5156290"/>
              <a:gd name="connsiteX5" fmla="*/ 0 w 4342548"/>
              <a:gd name="connsiteY5" fmla="*/ 12790 h 5156290"/>
              <a:gd name="connsiteX0" fmla="*/ 0 w 4940254"/>
              <a:gd name="connsiteY0" fmla="*/ 12790 h 5162685"/>
              <a:gd name="connsiteX1" fmla="*/ 2480359 w 4940254"/>
              <a:gd name="connsiteY1" fmla="*/ 0 h 5162685"/>
              <a:gd name="connsiteX2" fmla="*/ 3573131 w 4940254"/>
              <a:gd name="connsiteY2" fmla="*/ 1452730 h 5162685"/>
              <a:gd name="connsiteX3" fmla="*/ 4852683 w 4940254"/>
              <a:gd name="connsiteY3" fmla="*/ 5162685 h 5162685"/>
              <a:gd name="connsiteX4" fmla="*/ 0 w 4940254"/>
              <a:gd name="connsiteY4" fmla="*/ 5156290 h 5162685"/>
              <a:gd name="connsiteX5" fmla="*/ 0 w 4940254"/>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45273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573131 w 4852683"/>
              <a:gd name="connsiteY2" fmla="*/ 1593407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48035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852683"/>
              <a:gd name="connsiteY0" fmla="*/ 12790 h 5162685"/>
              <a:gd name="connsiteX1" fmla="*/ 2525119 w 4852683"/>
              <a:gd name="connsiteY1" fmla="*/ 0 h 5162685"/>
              <a:gd name="connsiteX2" fmla="*/ 3624287 w 4852683"/>
              <a:gd name="connsiteY2" fmla="*/ 1555040 h 5162685"/>
              <a:gd name="connsiteX3" fmla="*/ 4852683 w 4852683"/>
              <a:gd name="connsiteY3" fmla="*/ 5162685 h 5162685"/>
              <a:gd name="connsiteX4" fmla="*/ 0 w 4852683"/>
              <a:gd name="connsiteY4" fmla="*/ 5156290 h 5162685"/>
              <a:gd name="connsiteX5" fmla="*/ 0 w 4852683"/>
              <a:gd name="connsiteY5" fmla="*/ 12790 h 5162685"/>
              <a:gd name="connsiteX0" fmla="*/ 0 w 4788739"/>
              <a:gd name="connsiteY0" fmla="*/ 12790 h 5169080"/>
              <a:gd name="connsiteX1" fmla="*/ 2525119 w 4788739"/>
              <a:gd name="connsiteY1" fmla="*/ 0 h 5169080"/>
              <a:gd name="connsiteX2" fmla="*/ 3624287 w 4788739"/>
              <a:gd name="connsiteY2" fmla="*/ 1555040 h 5169080"/>
              <a:gd name="connsiteX3" fmla="*/ 4788739 w 4788739"/>
              <a:gd name="connsiteY3" fmla="*/ 5169080 h 5169080"/>
              <a:gd name="connsiteX4" fmla="*/ 0 w 4788739"/>
              <a:gd name="connsiteY4" fmla="*/ 5156290 h 5169080"/>
              <a:gd name="connsiteX5" fmla="*/ 0 w 4788739"/>
              <a:gd name="connsiteY5" fmla="*/ 12790 h 5169080"/>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624287 w 4839894"/>
              <a:gd name="connsiteY2" fmla="*/ 1555040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839894"/>
              <a:gd name="connsiteY0" fmla="*/ 12790 h 5156292"/>
              <a:gd name="connsiteX1" fmla="*/ 2525119 w 4839894"/>
              <a:gd name="connsiteY1" fmla="*/ 0 h 5156292"/>
              <a:gd name="connsiteX2" fmla="*/ 3598709 w 4839894"/>
              <a:gd name="connsiteY2" fmla="*/ 1459124 h 5156292"/>
              <a:gd name="connsiteX3" fmla="*/ 4839894 w 4839894"/>
              <a:gd name="connsiteY3" fmla="*/ 5156292 h 5156292"/>
              <a:gd name="connsiteX4" fmla="*/ 0 w 4839894"/>
              <a:gd name="connsiteY4" fmla="*/ 5156290 h 5156292"/>
              <a:gd name="connsiteX5" fmla="*/ 0 w 4839894"/>
              <a:gd name="connsiteY5" fmla="*/ 12790 h 5156292"/>
              <a:gd name="connsiteX0" fmla="*/ 0 w 4699218"/>
              <a:gd name="connsiteY0" fmla="*/ 12790 h 5156290"/>
              <a:gd name="connsiteX1" fmla="*/ 2525119 w 4699218"/>
              <a:gd name="connsiteY1" fmla="*/ 0 h 5156290"/>
              <a:gd name="connsiteX2" fmla="*/ 3598709 w 4699218"/>
              <a:gd name="connsiteY2" fmla="*/ 1459124 h 5156290"/>
              <a:gd name="connsiteX3" fmla="*/ 4699218 w 4699218"/>
              <a:gd name="connsiteY3" fmla="*/ 5149897 h 5156290"/>
              <a:gd name="connsiteX4" fmla="*/ 0 w 4699218"/>
              <a:gd name="connsiteY4" fmla="*/ 5156290 h 5156290"/>
              <a:gd name="connsiteX5" fmla="*/ 0 w 4699218"/>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12790 h 5156290"/>
              <a:gd name="connsiteX1" fmla="*/ 2525119 w 4846289"/>
              <a:gd name="connsiteY1" fmla="*/ 0 h 5156290"/>
              <a:gd name="connsiteX2" fmla="*/ 3598709 w 4846289"/>
              <a:gd name="connsiteY2" fmla="*/ 1459124 h 5156290"/>
              <a:gd name="connsiteX3" fmla="*/ 4846289 w 4846289"/>
              <a:gd name="connsiteY3" fmla="*/ 5149897 h 5156290"/>
              <a:gd name="connsiteX4" fmla="*/ 0 w 4846289"/>
              <a:gd name="connsiteY4" fmla="*/ 5156290 h 5156290"/>
              <a:gd name="connsiteX5" fmla="*/ 0 w 4846289"/>
              <a:gd name="connsiteY5" fmla="*/ 12790 h 5156290"/>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 name="connsiteX0" fmla="*/ 0 w 4846289"/>
              <a:gd name="connsiteY0" fmla="*/ 6396 h 5149896"/>
              <a:gd name="connsiteX1" fmla="*/ 2544302 w 4846289"/>
              <a:gd name="connsiteY1" fmla="*/ 0 h 5149896"/>
              <a:gd name="connsiteX2" fmla="*/ 3598709 w 4846289"/>
              <a:gd name="connsiteY2" fmla="*/ 1452730 h 5149896"/>
              <a:gd name="connsiteX3" fmla="*/ 4846289 w 4846289"/>
              <a:gd name="connsiteY3" fmla="*/ 5143503 h 5149896"/>
              <a:gd name="connsiteX4" fmla="*/ 0 w 4846289"/>
              <a:gd name="connsiteY4" fmla="*/ 5149896 h 5149896"/>
              <a:gd name="connsiteX5" fmla="*/ 0 w 4846289"/>
              <a:gd name="connsiteY5" fmla="*/ 6396 h 514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6289" h="5149896">
                <a:moveTo>
                  <a:pt x="0" y="6396"/>
                </a:moveTo>
                <a:lnTo>
                  <a:pt x="2544302" y="0"/>
                </a:lnTo>
                <a:cubicBezTo>
                  <a:pt x="2527437" y="12789"/>
                  <a:pt x="3144707" y="640241"/>
                  <a:pt x="3598709" y="1452730"/>
                </a:cubicBezTo>
                <a:cubicBezTo>
                  <a:pt x="4052711" y="2265219"/>
                  <a:pt x="4567254" y="3487352"/>
                  <a:pt x="4846289" y="5143503"/>
                </a:cubicBezTo>
                <a:lnTo>
                  <a:pt x="0" y="5149896"/>
                </a:lnTo>
                <a:lnTo>
                  <a:pt x="0" y="6396"/>
                </a:lnTo>
                <a:close/>
              </a:path>
            </a:pathLst>
          </a:custGeom>
          <a:solidFill>
            <a:schemeClr val="bg2">
              <a:lumMod val="40000"/>
              <a:lumOff val="60000"/>
            </a:schemeClr>
          </a:solidFill>
        </p:spPr>
        <p:txBody>
          <a:bodyPr/>
          <a:lstStyle/>
          <a:p>
            <a:r>
              <a:rPr lang="en-US" dirty="0"/>
              <a:t>Click icon to add picture</a:t>
            </a:r>
          </a:p>
        </p:txBody>
      </p:sp>
      <p:sp>
        <p:nvSpPr>
          <p:cNvPr id="4" name="Title 1">
            <a:extLst>
              <a:ext uri="{FF2B5EF4-FFF2-40B4-BE49-F238E27FC236}">
                <a16:creationId xmlns:a16="http://schemas.microsoft.com/office/drawing/2014/main" id="{2235636D-6975-F7F3-72F9-920B30EFC0F0}"/>
              </a:ext>
            </a:extLst>
          </p:cNvPr>
          <p:cNvSpPr>
            <a:spLocks noGrp="1"/>
          </p:cNvSpPr>
          <p:nvPr>
            <p:ph type="title"/>
          </p:nvPr>
        </p:nvSpPr>
        <p:spPr>
          <a:xfrm>
            <a:off x="5229225" y="460514"/>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6" name="Text Placeholder 8">
            <a:extLst>
              <a:ext uri="{FF2B5EF4-FFF2-40B4-BE49-F238E27FC236}">
                <a16:creationId xmlns:a16="http://schemas.microsoft.com/office/drawing/2014/main" id="{6D5D2AD6-68D7-0EC3-BE3A-999AE4BB265E}"/>
              </a:ext>
            </a:extLst>
          </p:cNvPr>
          <p:cNvSpPr>
            <a:spLocks noGrp="1"/>
          </p:cNvSpPr>
          <p:nvPr>
            <p:ph type="body" sz="quarter" idx="13" hasCustomPrompt="1"/>
          </p:nvPr>
        </p:nvSpPr>
        <p:spPr>
          <a:xfrm>
            <a:off x="5229225" y="1921014"/>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C37271A1-17CA-E074-5BAC-63C92EB88D8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12" name="Slide Number Placeholder 19">
            <a:extLst>
              <a:ext uri="{FF2B5EF4-FFF2-40B4-BE49-F238E27FC236}">
                <a16:creationId xmlns:a16="http://schemas.microsoft.com/office/drawing/2014/main" id="{B08A7988-95BD-6570-B601-F30BD64862F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1041821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2077" y="348654"/>
            <a:ext cx="2721748" cy="1020656"/>
          </a:xfrm>
          <a:prstGeom prst="rect">
            <a:avLst/>
          </a:prstGeom>
        </p:spPr>
      </p:pic>
      <p:sp>
        <p:nvSpPr>
          <p:cNvPr id="3" name="Picture Placeholder 2">
            <a:extLst>
              <a:ext uri="{FF2B5EF4-FFF2-40B4-BE49-F238E27FC236}">
                <a16:creationId xmlns:a16="http://schemas.microsoft.com/office/drawing/2014/main" id="{53C05938-0A78-EC73-B38D-0434C991A870}"/>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dirty="0"/>
              <a:t>Click icon to add picture</a:t>
            </a:r>
          </a:p>
        </p:txBody>
      </p:sp>
    </p:spTree>
    <p:extLst>
      <p:ext uri="{BB962C8B-B14F-4D97-AF65-F5344CB8AC3E}">
        <p14:creationId xmlns:p14="http://schemas.microsoft.com/office/powerpoint/2010/main" val="3958851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hoto Slide – 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dirty="0"/>
              <a:t>Click icon to add picture</a:t>
            </a:r>
          </a:p>
        </p:txBody>
      </p:sp>
      <p:sp>
        <p:nvSpPr>
          <p:cNvPr id="9" name="Title 1">
            <a:extLst>
              <a:ext uri="{FF2B5EF4-FFF2-40B4-BE49-F238E27FC236}">
                <a16:creationId xmlns:a16="http://schemas.microsoft.com/office/drawing/2014/main" id="{60F3484A-B746-F3F7-A584-548CEE042BA6}"/>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10" name="Text Placeholder 8">
            <a:extLst>
              <a:ext uri="{FF2B5EF4-FFF2-40B4-BE49-F238E27FC236}">
                <a16:creationId xmlns:a16="http://schemas.microsoft.com/office/drawing/2014/main" id="{C973777D-D6F8-99EB-9073-B251E9A3B41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1" name="Footer Placeholder 18">
            <a:extLst>
              <a:ext uri="{FF2B5EF4-FFF2-40B4-BE49-F238E27FC236}">
                <a16:creationId xmlns:a16="http://schemas.microsoft.com/office/drawing/2014/main" id="{5F8F012C-F393-8DEB-2D8C-3053ABD7AA7F}"/>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12" name="Slide Number Placeholder 19">
            <a:extLst>
              <a:ext uri="{FF2B5EF4-FFF2-40B4-BE49-F238E27FC236}">
                <a16:creationId xmlns:a16="http://schemas.microsoft.com/office/drawing/2014/main" id="{F88C467D-F7E3-BF87-F83A-F2FBA500C3B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2310374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hoto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dirty="0"/>
              <a:t>Click icon to add picture</a:t>
            </a:r>
          </a:p>
        </p:txBody>
      </p:sp>
      <p:sp>
        <p:nvSpPr>
          <p:cNvPr id="4" name="Title 1">
            <a:extLst>
              <a:ext uri="{FF2B5EF4-FFF2-40B4-BE49-F238E27FC236}">
                <a16:creationId xmlns:a16="http://schemas.microsoft.com/office/drawing/2014/main" id="{A5F87CE0-39A0-32A0-1D3E-04B892DAE6EE}"/>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9032D0E6-5C1E-DD87-F61D-F251F36639DF}"/>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0237E295-465B-445D-775F-904CF6BC9D5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9" name="Slide Number Placeholder 19">
            <a:extLst>
              <a:ext uri="{FF2B5EF4-FFF2-40B4-BE49-F238E27FC236}">
                <a16:creationId xmlns:a16="http://schemas.microsoft.com/office/drawing/2014/main" id="{35B6744D-8ED6-236F-42C2-2E639FAFE0B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4142936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hoto Slide – Yello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B16C9C-92A9-3203-4952-0F487DEE083F}"/>
              </a:ext>
            </a:extLst>
          </p:cNvPr>
          <p:cNvSpPr/>
          <p:nvPr userDrawn="1"/>
        </p:nvSpPr>
        <p:spPr>
          <a:xfrm>
            <a:off x="0" y="0"/>
            <a:ext cx="9144000" cy="5143500"/>
          </a:xfrm>
          <a:prstGeom prst="rect">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dirty="0"/>
              <a:t>Click icon to add picture</a:t>
            </a:r>
          </a:p>
        </p:txBody>
      </p:sp>
      <p:sp>
        <p:nvSpPr>
          <p:cNvPr id="4" name="Title 1">
            <a:extLst>
              <a:ext uri="{FF2B5EF4-FFF2-40B4-BE49-F238E27FC236}">
                <a16:creationId xmlns:a16="http://schemas.microsoft.com/office/drawing/2014/main" id="{E4710781-C284-FAC2-D934-7977C3A74AF5}"/>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E0785C1-376F-CC80-663D-B6CDDAD64EF4}"/>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583692E-7AAC-9CF7-4461-B31A8170EA2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9" name="Slide Number Placeholder 19">
            <a:extLst>
              <a:ext uri="{FF2B5EF4-FFF2-40B4-BE49-F238E27FC236}">
                <a16:creationId xmlns:a16="http://schemas.microsoft.com/office/drawing/2014/main" id="{E6206198-C4B9-A338-6342-0DEC28DD3A54}"/>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1073391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hoto Slide – Whit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Picture Placeholder 1">
            <a:extLst>
              <a:ext uri="{FF2B5EF4-FFF2-40B4-BE49-F238E27FC236}">
                <a16:creationId xmlns:a16="http://schemas.microsoft.com/office/drawing/2014/main" id="{7F06FD26-CE5C-15FD-8C25-AAA1060D946F}"/>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7BFFF871-16EA-49D7-C85B-C58CEA3783D9}"/>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F3A114A7-7AF3-E6A8-2628-264EEAE6C061}"/>
              </a:ext>
            </a:extLst>
          </p:cNvPr>
          <p:cNvSpPr>
            <a:spLocks noGrp="1"/>
          </p:cNvSpPr>
          <p:nvPr>
            <p:ph type="body" sz="quarter" idx="15"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0" name="Footer Placeholder 18">
            <a:extLst>
              <a:ext uri="{FF2B5EF4-FFF2-40B4-BE49-F238E27FC236}">
                <a16:creationId xmlns:a16="http://schemas.microsoft.com/office/drawing/2014/main" id="{C62276DB-6596-3AA1-A8D1-7A42AF4A7CD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11" name="Slide Number Placeholder 19">
            <a:extLst>
              <a:ext uri="{FF2B5EF4-FFF2-40B4-BE49-F238E27FC236}">
                <a16:creationId xmlns:a16="http://schemas.microsoft.com/office/drawing/2014/main" id="{1BD8E432-DC99-794E-4A1D-82C4489A71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19162060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8">
            <a:extLst>
              <a:ext uri="{FF2B5EF4-FFF2-40B4-BE49-F238E27FC236}">
                <a16:creationId xmlns:a16="http://schemas.microsoft.com/office/drawing/2014/main" id="{FF333F95-A056-490B-467D-302CE6ABC0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12" name="Slide Number Placeholder 19">
            <a:extLst>
              <a:ext uri="{FF2B5EF4-FFF2-40B4-BE49-F238E27FC236}">
                <a16:creationId xmlns:a16="http://schemas.microsoft.com/office/drawing/2014/main" id="{75B6E487-654B-9F90-6EDA-3E2D9F1B42C6}"/>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3" name="Right Triangle 7">
            <a:extLst>
              <a:ext uri="{FF2B5EF4-FFF2-40B4-BE49-F238E27FC236}">
                <a16:creationId xmlns:a16="http://schemas.microsoft.com/office/drawing/2014/main" id="{E5EC86C1-092F-33E7-7B6A-C647B28F2E0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5479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C54A462B-68A8-6AA8-9F20-AE132F9160C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8" name="Slide Number Placeholder 19">
            <a:extLst>
              <a:ext uri="{FF2B5EF4-FFF2-40B4-BE49-F238E27FC236}">
                <a16:creationId xmlns:a16="http://schemas.microsoft.com/office/drawing/2014/main" id="{E2690D2E-F072-B3C9-D030-D818B9950A12}"/>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3" name="Right Triangle 7">
            <a:extLst>
              <a:ext uri="{FF2B5EF4-FFF2-40B4-BE49-F238E27FC236}">
                <a16:creationId xmlns:a16="http://schemas.microsoft.com/office/drawing/2014/main" id="{14461F7D-A1BC-02DD-2D5B-AD11F4C9F909}"/>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702164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8">
            <a:extLst>
              <a:ext uri="{FF2B5EF4-FFF2-40B4-BE49-F238E27FC236}">
                <a16:creationId xmlns:a16="http://schemas.microsoft.com/office/drawing/2014/main" id="{A6D704F5-6D36-59C6-C41A-8028AFDA1FE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8" name="Slide Number Placeholder 19">
            <a:extLst>
              <a:ext uri="{FF2B5EF4-FFF2-40B4-BE49-F238E27FC236}">
                <a16:creationId xmlns:a16="http://schemas.microsoft.com/office/drawing/2014/main" id="{0D80C82F-2734-2827-870D-6CAA6CA1ECCC}"/>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3" name="Right Triangle 7">
            <a:extLst>
              <a:ext uri="{FF2B5EF4-FFF2-40B4-BE49-F238E27FC236}">
                <a16:creationId xmlns:a16="http://schemas.microsoft.com/office/drawing/2014/main" id="{F4F74B83-7C74-A770-60D9-4656855E2EE3}"/>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9558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Photo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dirty="0"/>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dirty="0"/>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dirty="0"/>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dirty="0"/>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dirty="0"/>
              <a:t>Click icon to add picture</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3" name="Footer Placeholder 18">
            <a:extLst>
              <a:ext uri="{FF2B5EF4-FFF2-40B4-BE49-F238E27FC236}">
                <a16:creationId xmlns:a16="http://schemas.microsoft.com/office/drawing/2014/main" id="{6C566AA6-5049-F3B8-8023-809581AD97C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34" name="Slide Number Placeholder 19">
            <a:extLst>
              <a:ext uri="{FF2B5EF4-FFF2-40B4-BE49-F238E27FC236}">
                <a16:creationId xmlns:a16="http://schemas.microsoft.com/office/drawing/2014/main" id="{B7C5A49B-1C93-3DF3-7EE6-7AEE3FCAE5AD}"/>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35" name="Text Placeholder 8">
            <a:extLst>
              <a:ext uri="{FF2B5EF4-FFF2-40B4-BE49-F238E27FC236}">
                <a16:creationId xmlns:a16="http://schemas.microsoft.com/office/drawing/2014/main" id="{0FE96C30-576D-E0B7-0A76-EF624A598721}"/>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4529449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Photo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Text Placeholder 8">
            <a:extLst>
              <a:ext uri="{FF2B5EF4-FFF2-40B4-BE49-F238E27FC236}">
                <a16:creationId xmlns:a16="http://schemas.microsoft.com/office/drawing/2014/main" id="{C5C6E23C-9AD7-B906-4AEE-967A48241C08}"/>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dirty="0"/>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dirty="0"/>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dirty="0"/>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dirty="0"/>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dirty="0"/>
              <a:t>Click icon to add picture</a:t>
            </a:r>
          </a:p>
        </p:txBody>
      </p:sp>
      <p:sp>
        <p:nvSpPr>
          <p:cNvPr id="4" name="Title 1">
            <a:extLst>
              <a:ext uri="{FF2B5EF4-FFF2-40B4-BE49-F238E27FC236}">
                <a16:creationId xmlns:a16="http://schemas.microsoft.com/office/drawing/2014/main" id="{B7D0C4FE-78E5-6C25-B7A5-51FF70EFCA2A}"/>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AE79D31C-EA49-6EF7-3E14-A1DF6D3F1D1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267223B2-8221-13AB-0382-6699B6D5086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3922382D-6724-6F60-99B3-8B0659D8FC1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110113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Photo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dirty="0"/>
              <a:t>icon</a:t>
            </a:r>
          </a:p>
        </p:txBody>
      </p:sp>
      <p:sp>
        <p:nvSpPr>
          <p:cNvPr id="19" name="Picture Placeholder 18">
            <a:extLst>
              <a:ext uri="{FF2B5EF4-FFF2-40B4-BE49-F238E27FC236}">
                <a16:creationId xmlns:a16="http://schemas.microsoft.com/office/drawing/2014/main" id="{9913ACC7-E0DC-E13D-7C4F-A30B47833650}"/>
              </a:ext>
            </a:extLst>
          </p:cNvPr>
          <p:cNvSpPr>
            <a:spLocks noGrp="1"/>
          </p:cNvSpPr>
          <p:nvPr>
            <p:ph type="pic" sz="quarter" idx="31"/>
          </p:nvPr>
        </p:nvSpPr>
        <p:spPr>
          <a:xfrm>
            <a:off x="414338" y="673100"/>
            <a:ext cx="1666875" cy="1665288"/>
          </a:xfrm>
          <a:solidFill>
            <a:schemeClr val="bg2">
              <a:lumMod val="40000"/>
              <a:lumOff val="60000"/>
            </a:schemeClr>
          </a:solidFill>
        </p:spPr>
        <p:txBody>
          <a:bodyPr/>
          <a:lstStyle/>
          <a:p>
            <a:r>
              <a:rPr lang="en-US" dirty="0"/>
              <a:t>Click icon to add picture</a:t>
            </a:r>
          </a:p>
        </p:txBody>
      </p:sp>
      <p:sp>
        <p:nvSpPr>
          <p:cNvPr id="20" name="Picture Placeholder 18">
            <a:extLst>
              <a:ext uri="{FF2B5EF4-FFF2-40B4-BE49-F238E27FC236}">
                <a16:creationId xmlns:a16="http://schemas.microsoft.com/office/drawing/2014/main" id="{E3351273-376D-65CE-DB0E-684FD841E61B}"/>
              </a:ext>
            </a:extLst>
          </p:cNvPr>
          <p:cNvSpPr>
            <a:spLocks noGrp="1"/>
          </p:cNvSpPr>
          <p:nvPr>
            <p:ph type="pic" sz="quarter" idx="32"/>
          </p:nvPr>
        </p:nvSpPr>
        <p:spPr>
          <a:xfrm>
            <a:off x="2282680" y="673100"/>
            <a:ext cx="1666875" cy="1665288"/>
          </a:xfrm>
          <a:solidFill>
            <a:schemeClr val="bg2">
              <a:lumMod val="40000"/>
              <a:lumOff val="60000"/>
            </a:schemeClr>
          </a:solidFill>
        </p:spPr>
        <p:txBody>
          <a:bodyPr/>
          <a:lstStyle/>
          <a:p>
            <a:r>
              <a:rPr lang="en-US" dirty="0"/>
              <a:t>Click icon to add picture</a:t>
            </a:r>
          </a:p>
        </p:txBody>
      </p:sp>
      <p:sp>
        <p:nvSpPr>
          <p:cNvPr id="21" name="Picture Placeholder 18">
            <a:extLst>
              <a:ext uri="{FF2B5EF4-FFF2-40B4-BE49-F238E27FC236}">
                <a16:creationId xmlns:a16="http://schemas.microsoft.com/office/drawing/2014/main" id="{CCDBFF7A-C5EC-7301-2243-128DF6DA5986}"/>
              </a:ext>
            </a:extLst>
          </p:cNvPr>
          <p:cNvSpPr>
            <a:spLocks noGrp="1"/>
          </p:cNvSpPr>
          <p:nvPr>
            <p:ph type="pic" sz="quarter" idx="33"/>
          </p:nvPr>
        </p:nvSpPr>
        <p:spPr>
          <a:xfrm>
            <a:off x="414338" y="2571750"/>
            <a:ext cx="1666875" cy="1665288"/>
          </a:xfrm>
          <a:solidFill>
            <a:schemeClr val="bg2">
              <a:lumMod val="40000"/>
              <a:lumOff val="60000"/>
            </a:schemeClr>
          </a:solidFill>
        </p:spPr>
        <p:txBody>
          <a:bodyPr/>
          <a:lstStyle/>
          <a:p>
            <a:r>
              <a:rPr lang="en-US" dirty="0"/>
              <a:t>Click icon to add picture</a:t>
            </a:r>
          </a:p>
        </p:txBody>
      </p:sp>
      <p:sp>
        <p:nvSpPr>
          <p:cNvPr id="22" name="Picture Placeholder 18">
            <a:extLst>
              <a:ext uri="{FF2B5EF4-FFF2-40B4-BE49-F238E27FC236}">
                <a16:creationId xmlns:a16="http://schemas.microsoft.com/office/drawing/2014/main" id="{4BE15119-4040-F51E-D9F7-1F98C691FC24}"/>
              </a:ext>
            </a:extLst>
          </p:cNvPr>
          <p:cNvSpPr>
            <a:spLocks noGrp="1"/>
          </p:cNvSpPr>
          <p:nvPr>
            <p:ph type="pic" sz="quarter" idx="34"/>
          </p:nvPr>
        </p:nvSpPr>
        <p:spPr>
          <a:xfrm>
            <a:off x="2282680" y="2571750"/>
            <a:ext cx="1666875" cy="1665288"/>
          </a:xfrm>
          <a:solidFill>
            <a:schemeClr val="bg2">
              <a:lumMod val="40000"/>
              <a:lumOff val="60000"/>
            </a:schemeClr>
          </a:solidFill>
        </p:spPr>
        <p:txBody>
          <a:bodyPr/>
          <a:lstStyle/>
          <a:p>
            <a:r>
              <a:rPr lang="en-US" dirty="0"/>
              <a:t>Click icon to add picture</a:t>
            </a:r>
          </a:p>
        </p:txBody>
      </p:sp>
      <p:sp>
        <p:nvSpPr>
          <p:cNvPr id="4" name="Title 1">
            <a:extLst>
              <a:ext uri="{FF2B5EF4-FFF2-40B4-BE49-F238E27FC236}">
                <a16:creationId xmlns:a16="http://schemas.microsoft.com/office/drawing/2014/main" id="{C5D35287-8E27-3110-1A0C-2B29630A672D}"/>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0A2F88E1-07D0-4408-8AD7-AF5D34EBCCEE}"/>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6" name="Footer Placeholder 18">
            <a:extLst>
              <a:ext uri="{FF2B5EF4-FFF2-40B4-BE49-F238E27FC236}">
                <a16:creationId xmlns:a16="http://schemas.microsoft.com/office/drawing/2014/main" id="{18C1BC06-52A1-6ECB-324C-10563530FBE8}"/>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51C690BB-8A61-57E4-A4DC-C2BF1CD3746B}"/>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8" name="Text Placeholder 8">
            <a:extLst>
              <a:ext uri="{FF2B5EF4-FFF2-40B4-BE49-F238E27FC236}">
                <a16:creationId xmlns:a16="http://schemas.microsoft.com/office/drawing/2014/main" id="{C56704C5-D995-C988-5CB9-A2EE9DF621A7}"/>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204056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Icons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dirty="0"/>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dirty="0"/>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dirty="0"/>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dirty="0"/>
              <a:t>icon</a:t>
            </a:r>
          </a:p>
        </p:txBody>
      </p:sp>
      <p:sp>
        <p:nvSpPr>
          <p:cNvPr id="22" name="Footer Placeholder 18">
            <a:extLst>
              <a:ext uri="{FF2B5EF4-FFF2-40B4-BE49-F238E27FC236}">
                <a16:creationId xmlns:a16="http://schemas.microsoft.com/office/drawing/2014/main" id="{DB5DB5E4-3346-CE44-B61D-47F58D0E2297}"/>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25" name="Slide Number Placeholder 19">
            <a:extLst>
              <a:ext uri="{FF2B5EF4-FFF2-40B4-BE49-F238E27FC236}">
                <a16:creationId xmlns:a16="http://schemas.microsoft.com/office/drawing/2014/main" id="{1CBE4D9C-09BB-D40C-F33C-C5E94B8C4AC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2897184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Icons Highlight Slide – Green">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dirty="0"/>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dirty="0"/>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dirty="0"/>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dirty="0"/>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dirty="0"/>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6" name="Footer Placeholder 18">
            <a:extLst>
              <a:ext uri="{FF2B5EF4-FFF2-40B4-BE49-F238E27FC236}">
                <a16:creationId xmlns:a16="http://schemas.microsoft.com/office/drawing/2014/main" id="{94C48DA2-A3D4-FE2C-05A7-EC3DF5AD12C1}"/>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27" name="Slide Number Placeholder 19">
            <a:extLst>
              <a:ext uri="{FF2B5EF4-FFF2-40B4-BE49-F238E27FC236}">
                <a16:creationId xmlns:a16="http://schemas.microsoft.com/office/drawing/2014/main" id="{87FFE1AF-F1DA-B1F8-7625-0CAD356C102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33" name="Text Placeholder 8">
            <a:extLst>
              <a:ext uri="{FF2B5EF4-FFF2-40B4-BE49-F238E27FC236}">
                <a16:creationId xmlns:a16="http://schemas.microsoft.com/office/drawing/2014/main" id="{8109DCB0-BC52-7453-86EF-72E307FE5423}"/>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23706568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Icons Highlight Slide – Blu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dirty="0"/>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dirty="0"/>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dirty="0"/>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dirty="0"/>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dirty="0"/>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2132E98E-79BB-8301-A57F-B4624C0FD463}"/>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19" name="Slide Number Placeholder 19">
            <a:extLst>
              <a:ext uri="{FF2B5EF4-FFF2-40B4-BE49-F238E27FC236}">
                <a16:creationId xmlns:a16="http://schemas.microsoft.com/office/drawing/2014/main" id="{489295D7-4D18-073D-0FC3-7C63CD89895F}"/>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20" name="Text Placeholder 8">
            <a:extLst>
              <a:ext uri="{FF2B5EF4-FFF2-40B4-BE49-F238E27FC236}">
                <a16:creationId xmlns:a16="http://schemas.microsoft.com/office/drawing/2014/main" id="{C18C789E-2EF6-9AA3-676A-983CB4935BB6}"/>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079719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Icons Highlight Slide – Yellow">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61F7DAB-B547-0BED-22C6-62568727617A}"/>
              </a:ext>
            </a:extLst>
          </p:cNvPr>
          <p:cNvSpPr/>
          <p:nvPr userDrawn="1"/>
        </p:nvSpPr>
        <p:spPr>
          <a:xfrm>
            <a:off x="414338"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8C94A4F-B1A9-B08C-3E91-74D74AEE8B16}"/>
              </a:ext>
            </a:extLst>
          </p:cNvPr>
          <p:cNvSpPr/>
          <p:nvPr userDrawn="1"/>
        </p:nvSpPr>
        <p:spPr>
          <a:xfrm>
            <a:off x="2282680" y="673100"/>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1102B40-99F9-9B16-6A3B-F4E80C0B99D1}"/>
              </a:ext>
            </a:extLst>
          </p:cNvPr>
          <p:cNvSpPr/>
          <p:nvPr userDrawn="1"/>
        </p:nvSpPr>
        <p:spPr>
          <a:xfrm>
            <a:off x="414338"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F09C3A6B-37F8-489C-24A3-70DD418F1470}"/>
              </a:ext>
            </a:extLst>
          </p:cNvPr>
          <p:cNvSpPr/>
          <p:nvPr userDrawn="1"/>
        </p:nvSpPr>
        <p:spPr>
          <a:xfrm>
            <a:off x="2282680" y="2576041"/>
            <a:ext cx="1666875" cy="1666875"/>
          </a:xfrm>
          <a:prstGeom prst="rect">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B68837A6-E1B4-4B66-52F0-032787498255}"/>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2019C90C-DC4E-2E51-054B-083B16CC0AC5}"/>
              </a:ext>
            </a:extLst>
          </p:cNvPr>
          <p:cNvSpPr/>
          <p:nvPr userDrawn="1"/>
        </p:nvSpPr>
        <p:spPr>
          <a:xfrm>
            <a:off x="4428532" y="3694671"/>
            <a:ext cx="4730297" cy="776004"/>
          </a:xfrm>
          <a:custGeom>
            <a:avLst/>
            <a:gdLst>
              <a:gd name="connsiteX0" fmla="*/ 388002 w 4730297"/>
              <a:gd name="connsiteY0" fmla="*/ 0 h 776004"/>
              <a:gd name="connsiteX1" fmla="*/ 4730297 w 4730297"/>
              <a:gd name="connsiteY1" fmla="*/ 0 h 776004"/>
              <a:gd name="connsiteX2" fmla="*/ 4730297 w 4730297"/>
              <a:gd name="connsiteY2" fmla="*/ 776004 h 776004"/>
              <a:gd name="connsiteX3" fmla="*/ 388002 w 4730297"/>
              <a:gd name="connsiteY3" fmla="*/ 776004 h 776004"/>
              <a:gd name="connsiteX4" fmla="*/ 0 w 4730297"/>
              <a:gd name="connsiteY4" fmla="*/ 388002 h 776004"/>
              <a:gd name="connsiteX5" fmla="*/ 388002 w 4730297"/>
              <a:gd name="connsiteY5" fmla="*/ 0 h 77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0297" h="776004">
                <a:moveTo>
                  <a:pt x="388002" y="0"/>
                </a:moveTo>
                <a:lnTo>
                  <a:pt x="4730297" y="0"/>
                </a:lnTo>
                <a:lnTo>
                  <a:pt x="4730297" y="776004"/>
                </a:lnTo>
                <a:lnTo>
                  <a:pt x="388002" y="776004"/>
                </a:lnTo>
                <a:cubicBezTo>
                  <a:pt x="173714" y="776004"/>
                  <a:pt x="0" y="602290"/>
                  <a:pt x="0" y="388002"/>
                </a:cubicBezTo>
                <a:cubicBezTo>
                  <a:pt x="0" y="173714"/>
                  <a:pt x="173714" y="0"/>
                  <a:pt x="388002" y="0"/>
                </a:cubicBezTo>
                <a:close/>
              </a:path>
            </a:pathLst>
          </a:cu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Picture Placeholder 17">
            <a:extLst>
              <a:ext uri="{FF2B5EF4-FFF2-40B4-BE49-F238E27FC236}">
                <a16:creationId xmlns:a16="http://schemas.microsoft.com/office/drawing/2014/main" id="{EC22C66E-75B8-C340-9CF2-F2F69C26B0E4}"/>
              </a:ext>
            </a:extLst>
          </p:cNvPr>
          <p:cNvSpPr>
            <a:spLocks noGrp="1"/>
          </p:cNvSpPr>
          <p:nvPr>
            <p:ph type="pic" sz="quarter" idx="30" hasCustomPrompt="1"/>
          </p:nvPr>
        </p:nvSpPr>
        <p:spPr>
          <a:xfrm>
            <a:off x="4572000" y="3827918"/>
            <a:ext cx="531546" cy="531546"/>
          </a:xfrm>
        </p:spPr>
        <p:txBody>
          <a:bodyPr>
            <a:normAutofit/>
          </a:bodyPr>
          <a:lstStyle>
            <a:lvl1pPr marL="0" indent="0">
              <a:buNone/>
              <a:defRPr sz="1000"/>
            </a:lvl1pPr>
          </a:lstStyle>
          <a:p>
            <a:r>
              <a:rPr lang="en-US" dirty="0"/>
              <a:t>icon</a:t>
            </a:r>
          </a:p>
        </p:txBody>
      </p:sp>
      <p:sp>
        <p:nvSpPr>
          <p:cNvPr id="25" name="Title 1">
            <a:extLst>
              <a:ext uri="{FF2B5EF4-FFF2-40B4-BE49-F238E27FC236}">
                <a16:creationId xmlns:a16="http://schemas.microsoft.com/office/drawing/2014/main" id="{2298CEAE-8656-2BC6-472E-1B4D9E760432}"/>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28" name="Text Placeholder 8">
            <a:extLst>
              <a:ext uri="{FF2B5EF4-FFF2-40B4-BE49-F238E27FC236}">
                <a16:creationId xmlns:a16="http://schemas.microsoft.com/office/drawing/2014/main" id="{FC2685C2-2654-E5FE-4716-53DAFC05466C}"/>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2" name="Oval 1">
            <a:extLst>
              <a:ext uri="{FF2B5EF4-FFF2-40B4-BE49-F238E27FC236}">
                <a16:creationId xmlns:a16="http://schemas.microsoft.com/office/drawing/2014/main" id="{199A1357-71B9-C2DA-C5BD-DD456A035E71}"/>
              </a:ext>
            </a:extLst>
          </p:cNvPr>
          <p:cNvSpPr/>
          <p:nvPr userDrawn="1"/>
        </p:nvSpPr>
        <p:spPr>
          <a:xfrm>
            <a:off x="817558"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17">
            <a:extLst>
              <a:ext uri="{FF2B5EF4-FFF2-40B4-BE49-F238E27FC236}">
                <a16:creationId xmlns:a16="http://schemas.microsoft.com/office/drawing/2014/main" id="{6447CCF9-0533-6536-F1D7-D9B71E6AE6B8}"/>
              </a:ext>
            </a:extLst>
          </p:cNvPr>
          <p:cNvSpPr>
            <a:spLocks noGrp="1"/>
          </p:cNvSpPr>
          <p:nvPr>
            <p:ph type="pic" sz="quarter" idx="16" hasCustomPrompt="1"/>
          </p:nvPr>
        </p:nvSpPr>
        <p:spPr>
          <a:xfrm>
            <a:off x="952095" y="949647"/>
            <a:ext cx="556426" cy="556426"/>
          </a:xfrm>
        </p:spPr>
        <p:txBody>
          <a:bodyPr>
            <a:normAutofit/>
          </a:bodyPr>
          <a:lstStyle>
            <a:lvl1pPr marL="0" indent="0">
              <a:buNone/>
              <a:defRPr sz="1000"/>
            </a:lvl1pPr>
          </a:lstStyle>
          <a:p>
            <a:r>
              <a:rPr lang="en-US" dirty="0"/>
              <a:t>icon</a:t>
            </a:r>
          </a:p>
        </p:txBody>
      </p:sp>
      <p:sp>
        <p:nvSpPr>
          <p:cNvPr id="6" name="Oval 5">
            <a:extLst>
              <a:ext uri="{FF2B5EF4-FFF2-40B4-BE49-F238E27FC236}">
                <a16:creationId xmlns:a16="http://schemas.microsoft.com/office/drawing/2014/main" id="{681C9E62-7FEC-C4F3-7AA0-C8F73D50653F}"/>
              </a:ext>
            </a:extLst>
          </p:cNvPr>
          <p:cNvSpPr/>
          <p:nvPr userDrawn="1"/>
        </p:nvSpPr>
        <p:spPr>
          <a:xfrm>
            <a:off x="2690842" y="815110"/>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17">
            <a:extLst>
              <a:ext uri="{FF2B5EF4-FFF2-40B4-BE49-F238E27FC236}">
                <a16:creationId xmlns:a16="http://schemas.microsoft.com/office/drawing/2014/main" id="{37EBCDC1-C833-2252-791C-080C74359D88}"/>
              </a:ext>
            </a:extLst>
          </p:cNvPr>
          <p:cNvSpPr>
            <a:spLocks noGrp="1"/>
          </p:cNvSpPr>
          <p:nvPr>
            <p:ph type="pic" sz="quarter" idx="31" hasCustomPrompt="1"/>
          </p:nvPr>
        </p:nvSpPr>
        <p:spPr>
          <a:xfrm>
            <a:off x="2825379" y="949647"/>
            <a:ext cx="556426" cy="556426"/>
          </a:xfrm>
        </p:spPr>
        <p:txBody>
          <a:bodyPr>
            <a:normAutofit/>
          </a:bodyPr>
          <a:lstStyle>
            <a:lvl1pPr marL="0" indent="0">
              <a:buNone/>
              <a:defRPr sz="1000"/>
            </a:lvl1pPr>
          </a:lstStyle>
          <a:p>
            <a:r>
              <a:rPr lang="en-US" dirty="0"/>
              <a:t>icon</a:t>
            </a:r>
          </a:p>
        </p:txBody>
      </p:sp>
      <p:sp>
        <p:nvSpPr>
          <p:cNvPr id="8" name="Oval 7">
            <a:extLst>
              <a:ext uri="{FF2B5EF4-FFF2-40B4-BE49-F238E27FC236}">
                <a16:creationId xmlns:a16="http://schemas.microsoft.com/office/drawing/2014/main" id="{69956A53-CC43-766E-DFB4-EA6C7F2C5B1D}"/>
              </a:ext>
            </a:extLst>
          </p:cNvPr>
          <p:cNvSpPr/>
          <p:nvPr userDrawn="1"/>
        </p:nvSpPr>
        <p:spPr>
          <a:xfrm>
            <a:off x="817558"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icture Placeholder 17">
            <a:extLst>
              <a:ext uri="{FF2B5EF4-FFF2-40B4-BE49-F238E27FC236}">
                <a16:creationId xmlns:a16="http://schemas.microsoft.com/office/drawing/2014/main" id="{89C65DDF-2E4C-3454-542A-226F7760AE29}"/>
              </a:ext>
            </a:extLst>
          </p:cNvPr>
          <p:cNvSpPr>
            <a:spLocks noGrp="1"/>
          </p:cNvSpPr>
          <p:nvPr>
            <p:ph type="pic" sz="quarter" idx="32" hasCustomPrompt="1"/>
          </p:nvPr>
        </p:nvSpPr>
        <p:spPr>
          <a:xfrm>
            <a:off x="952095" y="2852588"/>
            <a:ext cx="556426" cy="556426"/>
          </a:xfrm>
        </p:spPr>
        <p:txBody>
          <a:bodyPr>
            <a:normAutofit/>
          </a:bodyPr>
          <a:lstStyle>
            <a:lvl1pPr marL="0" indent="0">
              <a:buNone/>
              <a:defRPr sz="1000"/>
            </a:lvl1pPr>
          </a:lstStyle>
          <a:p>
            <a:r>
              <a:rPr lang="en-US" dirty="0"/>
              <a:t>icon</a:t>
            </a:r>
          </a:p>
        </p:txBody>
      </p:sp>
      <p:sp>
        <p:nvSpPr>
          <p:cNvPr id="10" name="Oval 9">
            <a:extLst>
              <a:ext uri="{FF2B5EF4-FFF2-40B4-BE49-F238E27FC236}">
                <a16:creationId xmlns:a16="http://schemas.microsoft.com/office/drawing/2014/main" id="{182099D4-13FF-09E8-19B3-F663AAC5F1C6}"/>
              </a:ext>
            </a:extLst>
          </p:cNvPr>
          <p:cNvSpPr/>
          <p:nvPr userDrawn="1"/>
        </p:nvSpPr>
        <p:spPr>
          <a:xfrm>
            <a:off x="2690842" y="271805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3A8D28FE-C8BD-46E5-95AE-D5342B5E7B63}"/>
              </a:ext>
            </a:extLst>
          </p:cNvPr>
          <p:cNvSpPr>
            <a:spLocks noGrp="1"/>
          </p:cNvSpPr>
          <p:nvPr>
            <p:ph type="pic" sz="quarter" idx="33" hasCustomPrompt="1"/>
          </p:nvPr>
        </p:nvSpPr>
        <p:spPr>
          <a:xfrm>
            <a:off x="2825379" y="2852588"/>
            <a:ext cx="556426" cy="556426"/>
          </a:xfrm>
        </p:spPr>
        <p:txBody>
          <a:bodyPr>
            <a:normAutofit/>
          </a:bodyPr>
          <a:lstStyle>
            <a:lvl1pPr marL="0" indent="0">
              <a:buNone/>
              <a:defRPr sz="1000"/>
            </a:lvl1pPr>
          </a:lstStyle>
          <a:p>
            <a:r>
              <a:rPr lang="en-US" dirty="0"/>
              <a:t>icon</a:t>
            </a:r>
          </a:p>
        </p:txBody>
      </p:sp>
      <p:sp>
        <p:nvSpPr>
          <p:cNvPr id="12" name="Text Placeholder 8">
            <a:extLst>
              <a:ext uri="{FF2B5EF4-FFF2-40B4-BE49-F238E27FC236}">
                <a16:creationId xmlns:a16="http://schemas.microsoft.com/office/drawing/2014/main" id="{C0277D6C-A8D7-98DE-3D5D-A4D9C0856367}"/>
              </a:ext>
            </a:extLst>
          </p:cNvPr>
          <p:cNvSpPr>
            <a:spLocks noGrp="1"/>
          </p:cNvSpPr>
          <p:nvPr>
            <p:ph type="body" sz="quarter" idx="34" hasCustomPrompt="1"/>
          </p:nvPr>
        </p:nvSpPr>
        <p:spPr>
          <a:xfrm>
            <a:off x="579223"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5" name="Text Placeholder 8">
            <a:extLst>
              <a:ext uri="{FF2B5EF4-FFF2-40B4-BE49-F238E27FC236}">
                <a16:creationId xmlns:a16="http://schemas.microsoft.com/office/drawing/2014/main" id="{FD1194F2-F28A-DF03-8DA5-9F9CC58B4D0E}"/>
              </a:ext>
            </a:extLst>
          </p:cNvPr>
          <p:cNvSpPr>
            <a:spLocks noGrp="1"/>
          </p:cNvSpPr>
          <p:nvPr>
            <p:ph type="body" sz="quarter" idx="35" hasCustomPrompt="1"/>
          </p:nvPr>
        </p:nvSpPr>
        <p:spPr>
          <a:xfrm>
            <a:off x="2427794" y="1775974"/>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7" name="Text Placeholder 8">
            <a:extLst>
              <a:ext uri="{FF2B5EF4-FFF2-40B4-BE49-F238E27FC236}">
                <a16:creationId xmlns:a16="http://schemas.microsoft.com/office/drawing/2014/main" id="{9B990BD7-B1D6-F77F-2D06-DF87A727DAFC}"/>
              </a:ext>
            </a:extLst>
          </p:cNvPr>
          <p:cNvSpPr>
            <a:spLocks noGrp="1"/>
          </p:cNvSpPr>
          <p:nvPr>
            <p:ph type="body" sz="quarter" idx="36" hasCustomPrompt="1"/>
          </p:nvPr>
        </p:nvSpPr>
        <p:spPr>
          <a:xfrm>
            <a:off x="579223"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8" name="Text Placeholder 8">
            <a:extLst>
              <a:ext uri="{FF2B5EF4-FFF2-40B4-BE49-F238E27FC236}">
                <a16:creationId xmlns:a16="http://schemas.microsoft.com/office/drawing/2014/main" id="{8AA8B465-C790-A81F-86AC-1A79374CC6AC}"/>
              </a:ext>
            </a:extLst>
          </p:cNvPr>
          <p:cNvSpPr>
            <a:spLocks noGrp="1"/>
          </p:cNvSpPr>
          <p:nvPr>
            <p:ph type="body" sz="quarter" idx="37" hasCustomPrompt="1"/>
          </p:nvPr>
        </p:nvSpPr>
        <p:spPr>
          <a:xfrm>
            <a:off x="2427794" y="3698685"/>
            <a:ext cx="1368202" cy="388983"/>
          </a:xfrm>
        </p:spPr>
        <p:txBody>
          <a:bodyPr lIns="0" tIns="0" rIns="0" bIns="0">
            <a:noAutofit/>
          </a:bodyPr>
          <a:lstStyle>
            <a:lvl1pPr marL="0" indent="0" algn="ctr">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5" name="Footer Placeholder 18">
            <a:extLst>
              <a:ext uri="{FF2B5EF4-FFF2-40B4-BE49-F238E27FC236}">
                <a16:creationId xmlns:a16="http://schemas.microsoft.com/office/drawing/2014/main" id="{E3B8F67F-C807-D713-C943-62963760ADF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19" name="Slide Number Placeholder 19">
            <a:extLst>
              <a:ext uri="{FF2B5EF4-FFF2-40B4-BE49-F238E27FC236}">
                <a16:creationId xmlns:a16="http://schemas.microsoft.com/office/drawing/2014/main" id="{067B2268-DB07-7E60-1C3D-4C9FDBE84E51}"/>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20" name="Text Placeholder 8">
            <a:extLst>
              <a:ext uri="{FF2B5EF4-FFF2-40B4-BE49-F238E27FC236}">
                <a16:creationId xmlns:a16="http://schemas.microsoft.com/office/drawing/2014/main" id="{22311FF3-EF90-A5FC-3981-AF098ECBE734}"/>
              </a:ext>
            </a:extLst>
          </p:cNvPr>
          <p:cNvSpPr>
            <a:spLocks noGrp="1"/>
          </p:cNvSpPr>
          <p:nvPr>
            <p:ph type="body" sz="quarter" idx="29" hasCustomPrompt="1"/>
          </p:nvPr>
        </p:nvSpPr>
        <p:spPr>
          <a:xfrm>
            <a:off x="5247991" y="3870892"/>
            <a:ext cx="3226658" cy="423562"/>
          </a:xfrm>
        </p:spPr>
        <p:txBody>
          <a:bodyPr lIns="0" tIns="0" rIns="0" bIns="0">
            <a:noAutofit/>
          </a:bodyPr>
          <a:lstStyle>
            <a:lvl1pPr marL="0" indent="0">
              <a:lnSpc>
                <a:spcPct val="100000"/>
              </a:lnSpc>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Tree>
    <p:extLst>
      <p:ext uri="{BB962C8B-B14F-4D97-AF65-F5344CB8AC3E}">
        <p14:creationId xmlns:p14="http://schemas.microsoft.com/office/powerpoint/2010/main" val="39387506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Icon Combo Slide – Green">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dirty="0"/>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6272788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hoto-Icon Combo Slide – Blue">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dirty="0"/>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13535879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Icon Combo Slide – Yellow">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D7021BE9-E2FF-D6BC-9F70-6A6B876D40E2}"/>
              </a:ext>
            </a:extLst>
          </p:cNvPr>
          <p:cNvSpPr>
            <a:spLocks noGrp="1"/>
          </p:cNvSpPr>
          <p:nvPr>
            <p:ph type="pic" sz="quarter" idx="14"/>
          </p:nvPr>
        </p:nvSpPr>
        <p:spPr>
          <a:xfrm>
            <a:off x="0" y="0"/>
            <a:ext cx="9161547" cy="5143500"/>
          </a:xfrm>
          <a:custGeom>
            <a:avLst/>
            <a:gdLst>
              <a:gd name="connsiteX0" fmla="*/ 9158783 w 9161547"/>
              <a:gd name="connsiteY0" fmla="*/ 0 h 5143500"/>
              <a:gd name="connsiteX1" fmla="*/ 9161547 w 9161547"/>
              <a:gd name="connsiteY1" fmla="*/ 0 h 5143500"/>
              <a:gd name="connsiteX2" fmla="*/ 9161547 w 9161547"/>
              <a:gd name="connsiteY2" fmla="*/ 5143500 h 5143500"/>
              <a:gd name="connsiteX3" fmla="*/ 8433630 w 9161547"/>
              <a:gd name="connsiteY3" fmla="*/ 5143500 h 5143500"/>
              <a:gd name="connsiteX4" fmla="*/ 9148944 w 9161547"/>
              <a:gd name="connsiteY4" fmla="*/ 5138138 h 5143500"/>
              <a:gd name="connsiteX5" fmla="*/ 0 w 9161547"/>
              <a:gd name="connsiteY5" fmla="*/ 0 h 5143500"/>
              <a:gd name="connsiteX6" fmla="*/ 4600352 w 9161547"/>
              <a:gd name="connsiteY6" fmla="*/ 0 h 5143500"/>
              <a:gd name="connsiteX7" fmla="*/ 4560944 w 9161547"/>
              <a:gd name="connsiteY7" fmla="*/ 289002 h 5143500"/>
              <a:gd name="connsiteX8" fmla="*/ 5108992 w 9161547"/>
              <a:gd name="connsiteY8" fmla="*/ 4876656 h 5143500"/>
              <a:gd name="connsiteX9" fmla="*/ 5232519 w 9161547"/>
              <a:gd name="connsiteY9" fmla="*/ 5143500 h 5143500"/>
              <a:gd name="connsiteX10" fmla="*/ 0 w 9161547"/>
              <a:gd name="connsiteY10"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547" h="5143500">
                <a:moveTo>
                  <a:pt x="9158783" y="0"/>
                </a:moveTo>
                <a:lnTo>
                  <a:pt x="9161547" y="0"/>
                </a:lnTo>
                <a:lnTo>
                  <a:pt x="9161547" y="5143500"/>
                </a:lnTo>
                <a:lnTo>
                  <a:pt x="8433630" y="5143500"/>
                </a:lnTo>
                <a:lnTo>
                  <a:pt x="9148944" y="5138138"/>
                </a:lnTo>
                <a:close/>
                <a:moveTo>
                  <a:pt x="0" y="0"/>
                </a:moveTo>
                <a:lnTo>
                  <a:pt x="4600352" y="0"/>
                </a:lnTo>
                <a:lnTo>
                  <a:pt x="4560944" y="289002"/>
                </a:lnTo>
                <a:cubicBezTo>
                  <a:pt x="4383565" y="1767953"/>
                  <a:pt x="4514279" y="3494216"/>
                  <a:pt x="5108992" y="4876656"/>
                </a:cubicBezTo>
                <a:lnTo>
                  <a:pt x="5232519" y="5143500"/>
                </a:lnTo>
                <a:lnTo>
                  <a:pt x="0" y="5143500"/>
                </a:lnTo>
                <a:close/>
              </a:path>
            </a:pathLst>
          </a:custGeom>
          <a:solidFill>
            <a:schemeClr val="bg1"/>
          </a:solidFill>
        </p:spPr>
        <p:txBody>
          <a:bodyPr wrap="square">
            <a:noAutofit/>
          </a:bodyPr>
          <a:lstStyle/>
          <a:p>
            <a:r>
              <a:rPr lang="en-US" dirty="0"/>
              <a:t>Click icon to add picture</a:t>
            </a:r>
          </a:p>
        </p:txBody>
      </p:sp>
      <p:sp>
        <p:nvSpPr>
          <p:cNvPr id="40" name="Rectangle 2">
            <a:extLst>
              <a:ext uri="{FF2B5EF4-FFF2-40B4-BE49-F238E27FC236}">
                <a16:creationId xmlns:a16="http://schemas.microsoft.com/office/drawing/2014/main" id="{D1DEDA14-DEB3-12FA-8174-82FA42B23944}"/>
              </a:ext>
            </a:extLst>
          </p:cNvPr>
          <p:cNvSpPr/>
          <p:nvPr userDrawn="1"/>
        </p:nvSpPr>
        <p:spPr>
          <a:xfrm>
            <a:off x="4487715" y="-23915"/>
            <a:ext cx="4671114" cy="5191330"/>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 name="connsiteX0" fmla="*/ 115045 w 5254936"/>
              <a:gd name="connsiteY0" fmla="*/ 0 h 5153125"/>
              <a:gd name="connsiteX1" fmla="*/ 4803553 w 5254936"/>
              <a:gd name="connsiteY1" fmla="*/ 188 h 5153125"/>
              <a:gd name="connsiteX2" fmla="*/ 5254936 w 5254936"/>
              <a:gd name="connsiteY2" fmla="*/ 5133875 h 5153125"/>
              <a:gd name="connsiteX3" fmla="*/ 750312 w 5254936"/>
              <a:gd name="connsiteY3" fmla="*/ 5153125 h 5153125"/>
              <a:gd name="connsiteX4" fmla="*/ 115045 w 5254936"/>
              <a:gd name="connsiteY4" fmla="*/ 0 h 5153125"/>
              <a:gd name="connsiteX0" fmla="*/ 115045 w 4803553"/>
              <a:gd name="connsiteY0" fmla="*/ 0 h 5153125"/>
              <a:gd name="connsiteX1" fmla="*/ 4803553 w 4803553"/>
              <a:gd name="connsiteY1" fmla="*/ 188 h 5153125"/>
              <a:gd name="connsiteX2" fmla="*/ 4582769 w 4803553"/>
              <a:gd name="connsiteY2" fmla="*/ 5124063 h 5153125"/>
              <a:gd name="connsiteX3" fmla="*/ 750312 w 4803553"/>
              <a:gd name="connsiteY3" fmla="*/ 5153125 h 5153125"/>
              <a:gd name="connsiteX4" fmla="*/ 115045 w 4803553"/>
              <a:gd name="connsiteY4" fmla="*/ 0 h 5153125"/>
              <a:gd name="connsiteX0" fmla="*/ 115045 w 4636738"/>
              <a:gd name="connsiteY0" fmla="*/ 0 h 5153125"/>
              <a:gd name="connsiteX1" fmla="*/ 4636738 w 4636738"/>
              <a:gd name="connsiteY1" fmla="*/ 188 h 5153125"/>
              <a:gd name="connsiteX2" fmla="*/ 4582769 w 4636738"/>
              <a:gd name="connsiteY2" fmla="*/ 5124063 h 5153125"/>
              <a:gd name="connsiteX3" fmla="*/ 750312 w 4636738"/>
              <a:gd name="connsiteY3" fmla="*/ 5153125 h 5153125"/>
              <a:gd name="connsiteX4" fmla="*/ 115045 w 4636738"/>
              <a:gd name="connsiteY4" fmla="*/ 0 h 5153125"/>
              <a:gd name="connsiteX0" fmla="*/ 115045 w 4636738"/>
              <a:gd name="connsiteY0" fmla="*/ 0 h 5153125"/>
              <a:gd name="connsiteX1" fmla="*/ 4636738 w 4636738"/>
              <a:gd name="connsiteY1" fmla="*/ 188 h 5153125"/>
              <a:gd name="connsiteX2" fmla="*/ 4626926 w 4636738"/>
              <a:gd name="connsiteY2" fmla="*/ 5124063 h 5153125"/>
              <a:gd name="connsiteX3" fmla="*/ 750312 w 4636738"/>
              <a:gd name="connsiteY3" fmla="*/ 5153125 h 5153125"/>
              <a:gd name="connsiteX4" fmla="*/ 115045 w 4636738"/>
              <a:gd name="connsiteY4" fmla="*/ 0 h 5153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738" h="5153125">
                <a:moveTo>
                  <a:pt x="115045" y="0"/>
                </a:moveTo>
                <a:lnTo>
                  <a:pt x="4636738" y="188"/>
                </a:lnTo>
                <a:cubicBezTo>
                  <a:pt x="4633467" y="1708146"/>
                  <a:pt x="4630197" y="3416105"/>
                  <a:pt x="4626926" y="5124063"/>
                </a:cubicBezTo>
                <a:lnTo>
                  <a:pt x="750312" y="5153125"/>
                </a:lnTo>
                <a:cubicBezTo>
                  <a:pt x="-459" y="3643964"/>
                  <a:pt x="-135211" y="1634289"/>
                  <a:pt x="115045" y="0"/>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D40D8E9E-62F7-89C2-4593-D47CB2E90CE1}"/>
              </a:ext>
            </a:extLst>
          </p:cNvPr>
          <p:cNvSpPr>
            <a:spLocks noGrp="1"/>
          </p:cNvSpPr>
          <p:nvPr>
            <p:ph type="title"/>
          </p:nvPr>
        </p:nvSpPr>
        <p:spPr>
          <a:xfrm>
            <a:off x="5210534" y="932693"/>
            <a:ext cx="3226657" cy="658409"/>
          </a:xfrm>
        </p:spPr>
        <p:txBody>
          <a:bodyPr lIns="0" tIns="0" rIns="0" bIns="0" anchor="b" anchorCtr="0">
            <a:noAutofit/>
          </a:bodyPr>
          <a:lstStyle>
            <a:lvl1pPr>
              <a:defRPr sz="1600" b="1" spc="-100" baseline="0"/>
            </a:lvl1pPr>
          </a:lstStyle>
          <a:p>
            <a:r>
              <a:rPr lang="en-US"/>
              <a:t>Click to edit Master title style</a:t>
            </a:r>
          </a:p>
        </p:txBody>
      </p:sp>
      <p:sp>
        <p:nvSpPr>
          <p:cNvPr id="5" name="Text Placeholder 8">
            <a:extLst>
              <a:ext uri="{FF2B5EF4-FFF2-40B4-BE49-F238E27FC236}">
                <a16:creationId xmlns:a16="http://schemas.microsoft.com/office/drawing/2014/main" id="{C3AFE6D9-3310-3693-EB02-9C1649882F09}"/>
              </a:ext>
            </a:extLst>
          </p:cNvPr>
          <p:cNvSpPr>
            <a:spLocks noGrp="1"/>
          </p:cNvSpPr>
          <p:nvPr>
            <p:ph type="body" sz="quarter" idx="13" hasCustomPrompt="1"/>
          </p:nvPr>
        </p:nvSpPr>
        <p:spPr>
          <a:xfrm>
            <a:off x="5210535" y="1756203"/>
            <a:ext cx="3226658" cy="1110565"/>
          </a:xfrm>
        </p:spPr>
        <p:txBody>
          <a:bodyPr lIns="0" tIns="0" rIns="0" bIns="0">
            <a:noAutofit/>
          </a:bodyPr>
          <a:lstStyle>
            <a:lvl1pPr marL="0" indent="0">
              <a:lnSpc>
                <a:spcPct val="100000"/>
              </a:lnSpc>
              <a:buNone/>
              <a:defRPr sz="10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30" name="Footer Placeholder 18">
            <a:extLst>
              <a:ext uri="{FF2B5EF4-FFF2-40B4-BE49-F238E27FC236}">
                <a16:creationId xmlns:a16="http://schemas.microsoft.com/office/drawing/2014/main" id="{3AE7D235-93A0-CB13-8A3B-F0DCD3EBAC2D}"/>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1"/>
                </a:solidFill>
              </a:defRPr>
            </a:lvl1pPr>
          </a:lstStyle>
          <a:p>
            <a:r>
              <a:rPr lang="en-US" dirty="0"/>
              <a:t>Clean Cities and Communities</a:t>
            </a:r>
          </a:p>
        </p:txBody>
      </p:sp>
      <p:sp>
        <p:nvSpPr>
          <p:cNvPr id="31" name="Slide Number Placeholder 19">
            <a:extLst>
              <a:ext uri="{FF2B5EF4-FFF2-40B4-BE49-F238E27FC236}">
                <a16:creationId xmlns:a16="http://schemas.microsoft.com/office/drawing/2014/main" id="{CFBB8AF0-7AC2-1BD2-D628-2BE270844F03}"/>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1"/>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748159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5411445" cy="994172"/>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704941"/>
            <a:ext cx="7765366" cy="2810788"/>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8">
            <a:extLst>
              <a:ext uri="{FF2B5EF4-FFF2-40B4-BE49-F238E27FC236}">
                <a16:creationId xmlns:a16="http://schemas.microsoft.com/office/drawing/2014/main" id="{2D879EB6-BD8F-1CB2-56E1-EC4052FFB94B}"/>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5696FF0D-E521-C212-7CA9-3B9B983751E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0210103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Slide – Illustrated">
    <p:spTree>
      <p:nvGrpSpPr>
        <p:cNvPr id="1" name=""/>
        <p:cNvGrpSpPr/>
        <p:nvPr/>
      </p:nvGrpSpPr>
      <p:grpSpPr>
        <a:xfrm>
          <a:off x="0" y="0"/>
          <a:ext cx="0" cy="0"/>
          <a:chOff x="0" y="0"/>
          <a:chExt cx="0" cy="0"/>
        </a:xfrm>
      </p:grpSpPr>
      <p:pic>
        <p:nvPicPr>
          <p:cNvPr id="9" name="Picture 8" descr="A green landscape with a bridge and buildings&#10;&#10;Description automatically generated">
            <a:extLst>
              <a:ext uri="{FF2B5EF4-FFF2-40B4-BE49-F238E27FC236}">
                <a16:creationId xmlns:a16="http://schemas.microsoft.com/office/drawing/2014/main" id="{8DA77055-EA4D-CD1E-C5A3-7DDABC6A15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sp>
        <p:nvSpPr>
          <p:cNvPr id="19" name="Rectangle 18">
            <a:extLst>
              <a:ext uri="{FF2B5EF4-FFF2-40B4-BE49-F238E27FC236}">
                <a16:creationId xmlns:a16="http://schemas.microsoft.com/office/drawing/2014/main" id="{F6F43F72-DB3E-ADBD-BA3D-ED943365FAE6}"/>
              </a:ext>
            </a:extLst>
          </p:cNvPr>
          <p:cNvSpPr/>
          <p:nvPr userDrawn="1"/>
        </p:nvSpPr>
        <p:spPr>
          <a:xfrm>
            <a:off x="4114800" y="0"/>
            <a:ext cx="5029200" cy="5143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logo for a company&#10;&#10;Description automatically generated">
            <a:extLst>
              <a:ext uri="{FF2B5EF4-FFF2-40B4-BE49-F238E27FC236}">
                <a16:creationId xmlns:a16="http://schemas.microsoft.com/office/drawing/2014/main" id="{62578D50-E74B-24AD-F0E7-AC31E6E938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2077" y="348654"/>
            <a:ext cx="2721748" cy="1020656"/>
          </a:xfrm>
          <a:prstGeom prst="rect">
            <a:avLst/>
          </a:prstGeom>
        </p:spPr>
      </p:pic>
      <p:sp>
        <p:nvSpPr>
          <p:cNvPr id="11" name="Title 1">
            <a:extLst>
              <a:ext uri="{FF2B5EF4-FFF2-40B4-BE49-F238E27FC236}">
                <a16:creationId xmlns:a16="http://schemas.microsoft.com/office/drawing/2014/main" id="{BA2A791B-D7EC-5C08-CE0D-85EAEF5AC014}"/>
              </a:ext>
            </a:extLst>
          </p:cNvPr>
          <p:cNvSpPr>
            <a:spLocks noGrp="1"/>
          </p:cNvSpPr>
          <p:nvPr>
            <p:ph type="title" hasCustomPrompt="1"/>
          </p:nvPr>
        </p:nvSpPr>
        <p:spPr>
          <a:xfrm>
            <a:off x="552077" y="2884449"/>
            <a:ext cx="4971494" cy="908019"/>
          </a:xfrm>
        </p:spPr>
        <p:txBody>
          <a:bodyPr lIns="0" tIns="0" rIns="0" bIns="0" anchor="b" anchorCtr="0">
            <a:noAutofit/>
          </a:bodyPr>
          <a:lstStyle>
            <a:lvl1pPr>
              <a:lnSpc>
                <a:spcPts val="3000"/>
              </a:lnSpc>
              <a:spcAft>
                <a:spcPts val="1200"/>
              </a:spcAft>
              <a:defRPr sz="2800" b="1" spc="-100" baseline="0">
                <a:solidFill>
                  <a:schemeClr val="bg1"/>
                </a:solidFill>
              </a:defRPr>
            </a:lvl1pPr>
          </a:lstStyle>
          <a:p>
            <a:r>
              <a:rPr lang="en-US"/>
              <a:t>Closing Slide</a:t>
            </a:r>
          </a:p>
        </p:txBody>
      </p:sp>
      <p:sp>
        <p:nvSpPr>
          <p:cNvPr id="12" name="Text Placeholder 9">
            <a:extLst>
              <a:ext uri="{FF2B5EF4-FFF2-40B4-BE49-F238E27FC236}">
                <a16:creationId xmlns:a16="http://schemas.microsoft.com/office/drawing/2014/main" id="{37ABAE70-C3CC-A948-27F8-32B40E27FCE2}"/>
              </a:ext>
            </a:extLst>
          </p:cNvPr>
          <p:cNvSpPr>
            <a:spLocks noGrp="1"/>
          </p:cNvSpPr>
          <p:nvPr>
            <p:ph type="body" sz="quarter" idx="11"/>
          </p:nvPr>
        </p:nvSpPr>
        <p:spPr>
          <a:xfrm>
            <a:off x="555295" y="4358947"/>
            <a:ext cx="4968275" cy="421209"/>
          </a:xfrm>
        </p:spPr>
        <p:txBody>
          <a:bodyPr lIns="0" tIns="0" rIns="0" bIns="0">
            <a:noAutofit/>
          </a:bodyPr>
          <a:lstStyle>
            <a:lvl1pPr marL="0" indent="0">
              <a:buNone/>
              <a:defRPr sz="1400">
                <a:solidFill>
                  <a:schemeClr val="bg1"/>
                </a:solidFill>
              </a:defRPr>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spTree>
    <p:extLst>
      <p:ext uri="{BB962C8B-B14F-4D97-AF65-F5344CB8AC3E}">
        <p14:creationId xmlns:p14="http://schemas.microsoft.com/office/powerpoint/2010/main" val="15085742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Slide –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4F517-532C-E3D1-215C-DC374461A206}"/>
              </a:ext>
            </a:extLst>
          </p:cNvPr>
          <p:cNvSpPr>
            <a:spLocks noGrp="1"/>
          </p:cNvSpPr>
          <p:nvPr>
            <p:ph type="title" hasCustomPrompt="1"/>
          </p:nvPr>
        </p:nvSpPr>
        <p:spPr>
          <a:xfrm>
            <a:off x="552077" y="1807699"/>
            <a:ext cx="2994069" cy="1420838"/>
          </a:xfrm>
        </p:spPr>
        <p:txBody>
          <a:bodyPr lIns="0" tIns="0" rIns="0" bIns="0" anchor="b" anchorCtr="0">
            <a:noAutofit/>
          </a:bodyPr>
          <a:lstStyle>
            <a:lvl1pPr>
              <a:lnSpc>
                <a:spcPts val="3000"/>
              </a:lnSpc>
              <a:spcAft>
                <a:spcPts val="1200"/>
              </a:spcAft>
              <a:defRPr sz="2800" b="1" spc="-100" baseline="0"/>
            </a:lvl1pPr>
          </a:lstStyle>
          <a:p>
            <a:r>
              <a:rPr lang="en-US"/>
              <a:t>Closing Slide</a:t>
            </a:r>
          </a:p>
        </p:txBody>
      </p:sp>
      <p:sp>
        <p:nvSpPr>
          <p:cNvPr id="10" name="Text Placeholder 9">
            <a:extLst>
              <a:ext uri="{FF2B5EF4-FFF2-40B4-BE49-F238E27FC236}">
                <a16:creationId xmlns:a16="http://schemas.microsoft.com/office/drawing/2014/main" id="{43E42DF0-9C66-4843-38F9-E83F98DE2E64}"/>
              </a:ext>
            </a:extLst>
          </p:cNvPr>
          <p:cNvSpPr>
            <a:spLocks noGrp="1"/>
          </p:cNvSpPr>
          <p:nvPr>
            <p:ph type="body" sz="quarter" idx="11"/>
          </p:nvPr>
        </p:nvSpPr>
        <p:spPr>
          <a:xfrm>
            <a:off x="555296" y="3552680"/>
            <a:ext cx="2990850" cy="731838"/>
          </a:xfrm>
        </p:spPr>
        <p:txBody>
          <a:bodyPr lIns="0" tIns="0" rIns="0" bIns="0">
            <a:noAutofit/>
          </a:bodyPr>
          <a:lstStyle>
            <a:lvl1pPr marL="0" indent="0">
              <a:buNone/>
              <a:defRPr sz="1400"/>
            </a:lvl1pPr>
            <a:lvl2pPr marL="342900" indent="0">
              <a:buNone/>
              <a:defRPr sz="1400"/>
            </a:lvl2pPr>
            <a:lvl3pPr marL="685800" indent="0">
              <a:buNone/>
              <a:defRPr sz="1400"/>
            </a:lvl3pPr>
            <a:lvl4pPr marL="1028700" indent="0">
              <a:buNone/>
              <a:defRPr sz="1400"/>
            </a:lvl4pPr>
            <a:lvl5pPr marL="1371600" indent="0">
              <a:buNone/>
              <a:defRPr sz="1400"/>
            </a:lvl5pPr>
          </a:lstStyle>
          <a:p>
            <a:pPr lvl="0"/>
            <a:r>
              <a:rPr lang="en-US"/>
              <a:t>Click to edit Master text styles</a:t>
            </a:r>
          </a:p>
        </p:txBody>
      </p:sp>
      <p:pic>
        <p:nvPicPr>
          <p:cNvPr id="4" name="Picture 3" descr="A logo for a company&#10;&#10;Description automatically generated">
            <a:extLst>
              <a:ext uri="{FF2B5EF4-FFF2-40B4-BE49-F238E27FC236}">
                <a16:creationId xmlns:a16="http://schemas.microsoft.com/office/drawing/2014/main" id="{D6F81BBB-B589-B6E3-A4AC-20E966D79A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2077" y="348654"/>
            <a:ext cx="2721748" cy="1020656"/>
          </a:xfrm>
          <a:prstGeom prst="rect">
            <a:avLst/>
          </a:prstGeom>
        </p:spPr>
      </p:pic>
      <p:sp>
        <p:nvSpPr>
          <p:cNvPr id="5" name="Picture Placeholder 4">
            <a:extLst>
              <a:ext uri="{FF2B5EF4-FFF2-40B4-BE49-F238E27FC236}">
                <a16:creationId xmlns:a16="http://schemas.microsoft.com/office/drawing/2014/main" id="{4098E537-6B05-1014-FBDB-30AB92D4919C}"/>
              </a:ext>
            </a:extLst>
          </p:cNvPr>
          <p:cNvSpPr>
            <a:spLocks noGrp="1"/>
          </p:cNvSpPr>
          <p:nvPr>
            <p:ph type="pic" sz="quarter" idx="12"/>
          </p:nvPr>
        </p:nvSpPr>
        <p:spPr>
          <a:xfrm>
            <a:off x="4265080" y="-34599"/>
            <a:ext cx="4878920" cy="5178099"/>
          </a:xfrm>
          <a:custGeom>
            <a:avLst/>
            <a:gdLst>
              <a:gd name="connsiteX0" fmla="*/ 2260226 w 4846320"/>
              <a:gd name="connsiteY0" fmla="*/ 0 h 5143500"/>
              <a:gd name="connsiteX1" fmla="*/ 4846320 w 4846320"/>
              <a:gd name="connsiteY1" fmla="*/ 0 h 5143500"/>
              <a:gd name="connsiteX2" fmla="*/ 4846320 w 4846320"/>
              <a:gd name="connsiteY2" fmla="*/ 5143500 h 5143500"/>
              <a:gd name="connsiteX3" fmla="*/ 0 w 4846320"/>
              <a:gd name="connsiteY3" fmla="*/ 5143500 h 5143500"/>
              <a:gd name="connsiteX4" fmla="*/ 2003487 w 4846320"/>
              <a:gd name="connsiteY4" fmla="*/ 303609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6320" h="5143500">
                <a:moveTo>
                  <a:pt x="2260226" y="0"/>
                </a:moveTo>
                <a:lnTo>
                  <a:pt x="4846320" y="0"/>
                </a:lnTo>
                <a:lnTo>
                  <a:pt x="4846320" y="5143500"/>
                </a:lnTo>
                <a:lnTo>
                  <a:pt x="0" y="5143500"/>
                </a:lnTo>
                <a:cubicBezTo>
                  <a:pt x="264319" y="3905250"/>
                  <a:pt x="655886" y="1990576"/>
                  <a:pt x="2003487" y="303609"/>
                </a:cubicBezTo>
                <a:close/>
              </a:path>
            </a:pathLst>
          </a:custGeom>
          <a:solidFill>
            <a:schemeClr val="bg2">
              <a:lumMod val="40000"/>
              <a:lumOff val="60000"/>
            </a:schemeClr>
          </a:solidFill>
        </p:spPr>
        <p:txBody>
          <a:bodyPr wrap="square">
            <a:noAutofit/>
          </a:bodyPr>
          <a:lstStyle/>
          <a:p>
            <a:r>
              <a:rPr lang="en-US" dirty="0"/>
              <a:t>Click icon to add picture</a:t>
            </a:r>
          </a:p>
        </p:txBody>
      </p:sp>
    </p:spTree>
    <p:extLst>
      <p:ext uri="{BB962C8B-B14F-4D97-AF65-F5344CB8AC3E}">
        <p14:creationId xmlns:p14="http://schemas.microsoft.com/office/powerpoint/2010/main" val="2301459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FCBD57-CA54-2342-9012-D2E5639DCA1C}"/>
              </a:ext>
            </a:extLst>
          </p:cNvPr>
          <p:cNvSpPr>
            <a:spLocks noGrp="1"/>
          </p:cNvSpPr>
          <p:nvPr>
            <p:ph idx="1"/>
          </p:nvPr>
        </p:nvSpPr>
        <p:spPr>
          <a:xfrm>
            <a:off x="358140" y="1310640"/>
            <a:ext cx="8488680" cy="3322082"/>
          </a:xfrm>
          <a:prstGeom prst="rect">
            <a:avLst/>
          </a:prstGeom>
        </p:spPr>
        <p:txBody>
          <a:bodyPr/>
          <a:lstStyle>
            <a:lvl1pPr>
              <a:defRPr>
                <a:solidFill>
                  <a:srgbClr val="5E6A71"/>
                </a:solidFill>
                <a:latin typeface="Arial" panose="020B0604020202020204" pitchFamily="34" charset="0"/>
                <a:cs typeface="Arial" panose="020B0604020202020204" pitchFamily="34" charset="0"/>
              </a:defRPr>
            </a:lvl1pPr>
            <a:lvl2pPr>
              <a:defRPr>
                <a:solidFill>
                  <a:srgbClr val="5E6A71"/>
                </a:solidFill>
                <a:latin typeface="Arial" panose="020B0604020202020204" pitchFamily="34" charset="0"/>
                <a:cs typeface="Arial" panose="020B0604020202020204" pitchFamily="34" charset="0"/>
              </a:defRPr>
            </a:lvl2pPr>
            <a:lvl3pPr>
              <a:defRPr>
                <a:solidFill>
                  <a:srgbClr val="5E6A71"/>
                </a:solidFill>
                <a:latin typeface="Arial" panose="020B0604020202020204" pitchFamily="34" charset="0"/>
                <a:cs typeface="Arial" panose="020B0604020202020204" pitchFamily="34" charset="0"/>
              </a:defRPr>
            </a:lvl3pPr>
            <a:lvl4pPr>
              <a:defRPr>
                <a:solidFill>
                  <a:srgbClr val="5E6A71"/>
                </a:solidFill>
                <a:latin typeface="Arial" panose="020B0604020202020204" pitchFamily="34" charset="0"/>
                <a:cs typeface="Arial" panose="020B0604020202020204" pitchFamily="34" charset="0"/>
              </a:defRPr>
            </a:lvl4pPr>
            <a:lvl5pPr>
              <a:defRPr>
                <a:solidFill>
                  <a:srgbClr val="5E6A7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D3037187-141E-2B4F-8139-C39980F1CB14}"/>
              </a:ext>
            </a:extLst>
          </p:cNvPr>
          <p:cNvSpPr>
            <a:spLocks noGrp="1"/>
          </p:cNvSpPr>
          <p:nvPr>
            <p:ph type="title"/>
          </p:nvPr>
        </p:nvSpPr>
        <p:spPr>
          <a:xfrm>
            <a:off x="350520" y="128540"/>
            <a:ext cx="8458200" cy="994172"/>
          </a:xfrm>
          <a:prstGeom prst="rect">
            <a:avLst/>
          </a:prstGeom>
        </p:spPr>
        <p:txBody>
          <a:bodyPr anchor="ctr"/>
          <a:lstStyle>
            <a:lvl1pPr>
              <a:defRPr b="1" i="0">
                <a:solidFill>
                  <a:srgbClr val="5E6A7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Box 3">
            <a:extLst>
              <a:ext uri="{FF2B5EF4-FFF2-40B4-BE49-F238E27FC236}">
                <a16:creationId xmlns:a16="http://schemas.microsoft.com/office/drawing/2014/main" id="{7379E962-DEA2-3348-A937-4F9BEBECE8A1}"/>
              </a:ext>
            </a:extLst>
          </p:cNvPr>
          <p:cNvSpPr txBox="1"/>
          <p:nvPr userDrawn="1"/>
        </p:nvSpPr>
        <p:spPr>
          <a:xfrm>
            <a:off x="5027044" y="4830295"/>
            <a:ext cx="3535388" cy="207749"/>
          </a:xfrm>
          <a:prstGeom prst="rect">
            <a:avLst/>
          </a:prstGeom>
          <a:noFill/>
        </p:spPr>
        <p:txBody>
          <a:bodyPr wrap="square" rtlCol="0">
            <a:spAutoFit/>
          </a:bodyPr>
          <a:lstStyle/>
          <a:p>
            <a:pPr marL="0" marR="0" indent="0" algn="r" defTabSz="342900" rtl="0" eaLnBrk="1" fontAlgn="auto" latinLnBrk="0" hangingPunct="1">
              <a:lnSpc>
                <a:spcPct val="100000"/>
              </a:lnSpc>
              <a:spcBef>
                <a:spcPts val="0"/>
              </a:spcBef>
              <a:spcAft>
                <a:spcPts val="0"/>
              </a:spcAft>
              <a:buClrTx/>
              <a:buSzTx/>
              <a:buFontTx/>
              <a:buNone/>
              <a:tabLst/>
              <a:defRPr/>
            </a:pPr>
            <a:r>
              <a:rPr lang="en-US" sz="750" b="0" i="0" dirty="0">
                <a:solidFill>
                  <a:srgbClr val="5E6A71"/>
                </a:solidFill>
                <a:latin typeface="Arial" panose="020B0604020202020204" pitchFamily="34" charset="0"/>
                <a:cs typeface="Arial" panose="020B0604020202020204" pitchFamily="34" charset="0"/>
              </a:rPr>
              <a:t>Clean Cities and Communities Coalition Network</a:t>
            </a:r>
            <a:r>
              <a:rPr lang="en-US" sz="750" b="0" i="0" baseline="0" dirty="0">
                <a:solidFill>
                  <a:srgbClr val="5E6A71"/>
                </a:solidFill>
                <a:latin typeface="Arial" panose="020B0604020202020204" pitchFamily="34" charset="0"/>
                <a:cs typeface="Arial" panose="020B0604020202020204" pitchFamily="34" charset="0"/>
              </a:rPr>
              <a:t>    </a:t>
            </a:r>
            <a:r>
              <a:rPr lang="en-US" sz="750" b="0" i="0" dirty="0">
                <a:solidFill>
                  <a:srgbClr val="5E6A71"/>
                </a:solidFill>
                <a:latin typeface="Arial" panose="020B0604020202020204" pitchFamily="34" charset="0"/>
                <a:cs typeface="Arial" panose="020B0604020202020204" pitchFamily="34" charset="0"/>
              </a:rPr>
              <a:t>|    </a:t>
            </a:r>
            <a:fld id="{BFD71CF8-5198-8441-A7C0-DC22FD64CBE4}" type="slidenum">
              <a:rPr lang="en-US" sz="750" b="0" i="0">
                <a:solidFill>
                  <a:srgbClr val="5E6A71"/>
                </a:solidFill>
                <a:latin typeface="Arial" panose="020B0604020202020204" pitchFamily="34" charset="0"/>
                <a:cs typeface="Arial" panose="020B0604020202020204" pitchFamily="34" charset="0"/>
              </a:rPr>
              <a:pPr marL="0" marR="0" indent="0" algn="r" defTabSz="342900" rtl="0" eaLnBrk="1" fontAlgn="auto" latinLnBrk="0" hangingPunct="1">
                <a:lnSpc>
                  <a:spcPct val="100000"/>
                </a:lnSpc>
                <a:spcBef>
                  <a:spcPts val="0"/>
                </a:spcBef>
                <a:spcAft>
                  <a:spcPts val="0"/>
                </a:spcAft>
                <a:buClrTx/>
                <a:buSzTx/>
                <a:buFontTx/>
                <a:buNone/>
                <a:tabLst/>
                <a:defRPr/>
              </a:pPr>
              <a:t>‹#›</a:t>
            </a:fld>
            <a:endParaRPr lang="en-US" sz="750" b="0" i="0" dirty="0">
              <a:solidFill>
                <a:srgbClr val="5E6A7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52196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Icons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dirty="0"/>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dirty="0"/>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dirty="0"/>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dirty="0"/>
              <a:t>icon</a:t>
            </a:r>
          </a:p>
        </p:txBody>
      </p:sp>
      <p:sp>
        <p:nvSpPr>
          <p:cNvPr id="6" name="Footer Placeholder 18">
            <a:extLst>
              <a:ext uri="{FF2B5EF4-FFF2-40B4-BE49-F238E27FC236}">
                <a16:creationId xmlns:a16="http://schemas.microsoft.com/office/drawing/2014/main" id="{97BB366B-6F0C-D711-A403-BE570689E51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44378C01-099C-92CD-B211-197E0FDB7459}"/>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9170064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EC4B2-70DC-CD49-AD0A-EE69457002AD}"/>
              </a:ext>
            </a:extLst>
          </p:cNvPr>
          <p:cNvSpPr>
            <a:spLocks noGrp="1"/>
          </p:cNvSpPr>
          <p:nvPr>
            <p:ph type="title"/>
          </p:nvPr>
        </p:nvSpPr>
        <p:spPr/>
        <p:txBody>
          <a:bodyPr>
            <a:normAutofit/>
          </a:bodyPr>
          <a:lstStyle>
            <a:lvl1pPr>
              <a:defRPr sz="3000"/>
            </a:lvl1pPr>
          </a:lstStyle>
          <a:p>
            <a:r>
              <a:rPr lang="en-US"/>
              <a:t>Click to edit Master title style</a:t>
            </a:r>
          </a:p>
        </p:txBody>
      </p:sp>
      <p:sp>
        <p:nvSpPr>
          <p:cNvPr id="3" name="Date Placeholder 2">
            <a:extLst>
              <a:ext uri="{FF2B5EF4-FFF2-40B4-BE49-F238E27FC236}">
                <a16:creationId xmlns:a16="http://schemas.microsoft.com/office/drawing/2014/main" id="{93A8BF52-DA41-5A4E-B532-DFEE901C3A8F}"/>
              </a:ext>
            </a:extLst>
          </p:cNvPr>
          <p:cNvSpPr>
            <a:spLocks noGrp="1"/>
          </p:cNvSpPr>
          <p:nvPr>
            <p:ph type="dt" sz="half" idx="10"/>
          </p:nvPr>
        </p:nvSpPr>
        <p:spPr/>
        <p:txBody>
          <a:bodyPr/>
          <a:lstStyle/>
          <a:p>
            <a:fld id="{6B180385-6A33-F942-909E-A66098D07998}" type="datetimeFigureOut">
              <a:rPr lang="en-US" smtClean="0"/>
              <a:t>9/4/25</a:t>
            </a:fld>
            <a:endParaRPr lang="en-US" dirty="0"/>
          </a:p>
        </p:txBody>
      </p:sp>
      <p:sp>
        <p:nvSpPr>
          <p:cNvPr id="4" name="Footer Placeholder 3">
            <a:extLst>
              <a:ext uri="{FF2B5EF4-FFF2-40B4-BE49-F238E27FC236}">
                <a16:creationId xmlns:a16="http://schemas.microsoft.com/office/drawing/2014/main" id="{6D1ABE4A-FAC6-3C4A-A99B-B1BBD3E603A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BF21AFF-5BA4-E845-AD8A-AC88B3587496}"/>
              </a:ext>
            </a:extLst>
          </p:cNvPr>
          <p:cNvSpPr>
            <a:spLocks noGrp="1"/>
          </p:cNvSpPr>
          <p:nvPr>
            <p:ph type="sldNum" sz="quarter" idx="12"/>
          </p:nvPr>
        </p:nvSpPr>
        <p:spPr/>
        <p:txBody>
          <a:bodyPr/>
          <a:lstStyle/>
          <a:p>
            <a:fld id="{BFF7D4A7-FB3C-2147-B7AE-C7DCEB55B340}" type="slidenum">
              <a:rPr lang="en-US" smtClean="0"/>
              <a:t>‹#›</a:t>
            </a:fld>
            <a:endParaRPr lang="en-US" dirty="0"/>
          </a:p>
        </p:txBody>
      </p:sp>
    </p:spTree>
    <p:extLst>
      <p:ext uri="{BB962C8B-B14F-4D97-AF65-F5344CB8AC3E}">
        <p14:creationId xmlns:p14="http://schemas.microsoft.com/office/powerpoint/2010/main" val="266413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ver">
  <p:cSld name="Cover">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05875" y="335300"/>
            <a:ext cx="7538100" cy="905100"/>
          </a:xfrm>
          <a:prstGeom prst="rect">
            <a:avLst/>
          </a:prstGeom>
        </p:spPr>
        <p:txBody>
          <a:bodyPr spcFirstLastPara="1" wrap="square" lIns="91425" tIns="91425" rIns="91425" bIns="91425" anchor="t" anchorCtr="0">
            <a:normAutofit/>
          </a:bodyPr>
          <a:lstStyle>
            <a:lvl1pPr lvl="0">
              <a:lnSpc>
                <a:spcPct val="65000"/>
              </a:lnSpc>
              <a:spcBef>
                <a:spcPts val="0"/>
              </a:spcBef>
              <a:spcAft>
                <a:spcPts val="0"/>
              </a:spcAft>
              <a:buSzPts val="2800"/>
              <a:buNone/>
              <a:defRPr/>
            </a:lvl1pPr>
            <a:lvl2pPr lvl="1">
              <a:lnSpc>
                <a:spcPct val="65000"/>
              </a:lnSpc>
              <a:spcBef>
                <a:spcPts val="0"/>
              </a:spcBef>
              <a:spcAft>
                <a:spcPts val="0"/>
              </a:spcAft>
              <a:buSzPts val="2800"/>
              <a:buNone/>
              <a:defRPr/>
            </a:lvl2pPr>
            <a:lvl3pPr lvl="2">
              <a:lnSpc>
                <a:spcPct val="65000"/>
              </a:lnSpc>
              <a:spcBef>
                <a:spcPts val="0"/>
              </a:spcBef>
              <a:spcAft>
                <a:spcPts val="0"/>
              </a:spcAft>
              <a:buSzPts val="2800"/>
              <a:buNone/>
              <a:defRPr/>
            </a:lvl3pPr>
            <a:lvl4pPr lvl="3">
              <a:lnSpc>
                <a:spcPct val="65000"/>
              </a:lnSpc>
              <a:spcBef>
                <a:spcPts val="0"/>
              </a:spcBef>
              <a:spcAft>
                <a:spcPts val="0"/>
              </a:spcAft>
              <a:buSzPts val="2800"/>
              <a:buNone/>
              <a:defRPr/>
            </a:lvl4pPr>
            <a:lvl5pPr lvl="4">
              <a:lnSpc>
                <a:spcPct val="65000"/>
              </a:lnSpc>
              <a:spcBef>
                <a:spcPts val="0"/>
              </a:spcBef>
              <a:spcAft>
                <a:spcPts val="0"/>
              </a:spcAft>
              <a:buSzPts val="2800"/>
              <a:buNone/>
              <a:defRPr/>
            </a:lvl5pPr>
            <a:lvl6pPr lvl="5">
              <a:lnSpc>
                <a:spcPct val="65000"/>
              </a:lnSpc>
              <a:spcBef>
                <a:spcPts val="0"/>
              </a:spcBef>
              <a:spcAft>
                <a:spcPts val="0"/>
              </a:spcAft>
              <a:buSzPts val="2800"/>
              <a:buNone/>
              <a:defRPr/>
            </a:lvl6pPr>
            <a:lvl7pPr lvl="6">
              <a:lnSpc>
                <a:spcPct val="65000"/>
              </a:lnSpc>
              <a:spcBef>
                <a:spcPts val="0"/>
              </a:spcBef>
              <a:spcAft>
                <a:spcPts val="0"/>
              </a:spcAft>
              <a:buSzPts val="2800"/>
              <a:buNone/>
              <a:defRPr/>
            </a:lvl7pPr>
            <a:lvl8pPr lvl="7">
              <a:lnSpc>
                <a:spcPct val="65000"/>
              </a:lnSpc>
              <a:spcBef>
                <a:spcPts val="0"/>
              </a:spcBef>
              <a:spcAft>
                <a:spcPts val="0"/>
              </a:spcAft>
              <a:buSzPts val="2800"/>
              <a:buNone/>
              <a:defRPr/>
            </a:lvl8pPr>
            <a:lvl9pPr lvl="8">
              <a:lnSpc>
                <a:spcPct val="65000"/>
              </a:lnSpc>
              <a:spcBef>
                <a:spcPts val="0"/>
              </a:spcBef>
              <a:spcAft>
                <a:spcPts val="0"/>
              </a:spcAft>
              <a:buSzPts val="2800"/>
              <a:buNone/>
              <a:defRPr/>
            </a:lvl9pPr>
          </a:lstStyle>
          <a:p>
            <a:endParaRPr/>
          </a:p>
        </p:txBody>
      </p:sp>
      <p:sp>
        <p:nvSpPr>
          <p:cNvPr id="52" name="Google Shape;52;p13"/>
          <p:cNvSpPr txBox="1">
            <a:spLocks noGrp="1"/>
          </p:cNvSpPr>
          <p:nvPr>
            <p:ph type="sldNum" idx="12"/>
          </p:nvPr>
        </p:nvSpPr>
        <p:spPr>
          <a:xfrm>
            <a:off x="131793" y="17528"/>
            <a:ext cx="548700" cy="323100"/>
          </a:xfrm>
          <a:prstGeom prst="rect">
            <a:avLst/>
          </a:prstGeom>
        </p:spPr>
        <p:txBody>
          <a:bodyPr spcFirstLastPara="1" wrap="square" lIns="91425" tIns="91425" rIns="91425" bIns="91425" anchor="ctr" anchorCtr="0">
            <a:normAutofit lnSpcReduction="10000"/>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r>
              <a:rPr lang="en" dirty="0"/>
              <a:t>pg. </a:t>
            </a:r>
            <a:fld id="{00000000-1234-1234-1234-123412341234}" type="slidenum">
              <a:rPr lang="en"/>
              <a:t>‹#›</a:t>
            </a:fld>
            <a:endParaRPr dirty="0"/>
          </a:p>
        </p:txBody>
      </p:sp>
      <p:sp>
        <p:nvSpPr>
          <p:cNvPr id="53" name="Google Shape;53;p13"/>
          <p:cNvSpPr>
            <a:spLocks noGrp="1"/>
          </p:cNvSpPr>
          <p:nvPr>
            <p:ph type="pic" idx="2"/>
          </p:nvPr>
        </p:nvSpPr>
        <p:spPr>
          <a:xfrm>
            <a:off x="-25" y="2917350"/>
            <a:ext cx="2504400" cy="1668300"/>
          </a:xfrm>
          <a:prstGeom prst="rect">
            <a:avLst/>
          </a:prstGeom>
          <a:noFill/>
          <a:ln>
            <a:noFill/>
          </a:ln>
        </p:spPr>
      </p:sp>
      <p:sp>
        <p:nvSpPr>
          <p:cNvPr id="54" name="Google Shape;54;p13"/>
          <p:cNvSpPr>
            <a:spLocks noGrp="1"/>
          </p:cNvSpPr>
          <p:nvPr>
            <p:ph type="pic" idx="3"/>
          </p:nvPr>
        </p:nvSpPr>
        <p:spPr>
          <a:xfrm>
            <a:off x="6057900" y="636250"/>
            <a:ext cx="3086100" cy="2469600"/>
          </a:xfrm>
          <a:prstGeom prst="rect">
            <a:avLst/>
          </a:prstGeom>
          <a:noFill/>
          <a:ln>
            <a:noFill/>
          </a:ln>
        </p:spPr>
      </p:sp>
      <p:sp>
        <p:nvSpPr>
          <p:cNvPr id="55" name="Google Shape;55;p13"/>
          <p:cNvSpPr>
            <a:spLocks noGrp="1"/>
          </p:cNvSpPr>
          <p:nvPr>
            <p:ph type="pic" idx="4"/>
          </p:nvPr>
        </p:nvSpPr>
        <p:spPr>
          <a:xfrm>
            <a:off x="6057900" y="3998050"/>
            <a:ext cx="1145400" cy="1145400"/>
          </a:xfrm>
          <a:prstGeom prst="rect">
            <a:avLst/>
          </a:prstGeom>
          <a:noFill/>
          <a:ln>
            <a:noFill/>
          </a:ln>
        </p:spPr>
      </p:sp>
      <p:sp>
        <p:nvSpPr>
          <p:cNvPr id="56" name="Google Shape;56;p13"/>
          <p:cNvSpPr txBox="1">
            <a:spLocks noGrp="1"/>
          </p:cNvSpPr>
          <p:nvPr>
            <p:ph type="title" idx="5"/>
          </p:nvPr>
        </p:nvSpPr>
        <p:spPr>
          <a:xfrm>
            <a:off x="1605875" y="1164200"/>
            <a:ext cx="7538100" cy="1462500"/>
          </a:xfrm>
          <a:prstGeom prst="rect">
            <a:avLst/>
          </a:prstGeom>
        </p:spPr>
        <p:txBody>
          <a:bodyPr spcFirstLastPara="1" wrap="square" lIns="91425" tIns="91425" rIns="91425" bIns="91425" anchor="t" anchorCtr="0">
            <a:spAutoFit/>
          </a:bodyPr>
          <a:lstStyle>
            <a:lvl1pPr lvl="0">
              <a:lnSpc>
                <a:spcPct val="65000"/>
              </a:lnSpc>
              <a:spcBef>
                <a:spcPts val="0"/>
              </a:spcBef>
              <a:spcAft>
                <a:spcPts val="0"/>
              </a:spcAft>
              <a:buClr>
                <a:schemeClr val="accent2"/>
              </a:buClr>
              <a:buSzPts val="2800"/>
              <a:buNone/>
              <a:defRPr b="1">
                <a:solidFill>
                  <a:schemeClr val="accent2"/>
                </a:solidFill>
              </a:defRPr>
            </a:lvl1pPr>
            <a:lvl2pPr lvl="1">
              <a:spcBef>
                <a:spcPts val="0"/>
              </a:spcBef>
              <a:spcAft>
                <a:spcPts val="0"/>
              </a:spcAft>
              <a:buClr>
                <a:schemeClr val="accent2"/>
              </a:buClr>
              <a:buSzPts val="2800"/>
              <a:buNone/>
              <a:defRPr>
                <a:solidFill>
                  <a:schemeClr val="accent2"/>
                </a:solidFill>
              </a:defRPr>
            </a:lvl2pPr>
            <a:lvl3pPr lvl="2">
              <a:spcBef>
                <a:spcPts val="0"/>
              </a:spcBef>
              <a:spcAft>
                <a:spcPts val="0"/>
              </a:spcAft>
              <a:buClr>
                <a:schemeClr val="accent2"/>
              </a:buClr>
              <a:buSzPts val="2800"/>
              <a:buNone/>
              <a:defRPr>
                <a:solidFill>
                  <a:schemeClr val="accent2"/>
                </a:solidFill>
              </a:defRPr>
            </a:lvl3pPr>
            <a:lvl4pPr lvl="3">
              <a:spcBef>
                <a:spcPts val="0"/>
              </a:spcBef>
              <a:spcAft>
                <a:spcPts val="0"/>
              </a:spcAft>
              <a:buClr>
                <a:schemeClr val="accent2"/>
              </a:buClr>
              <a:buSzPts val="2800"/>
              <a:buNone/>
              <a:defRPr>
                <a:solidFill>
                  <a:schemeClr val="accent2"/>
                </a:solidFill>
              </a:defRPr>
            </a:lvl4pPr>
            <a:lvl5pPr lvl="4">
              <a:spcBef>
                <a:spcPts val="0"/>
              </a:spcBef>
              <a:spcAft>
                <a:spcPts val="0"/>
              </a:spcAft>
              <a:buClr>
                <a:schemeClr val="accent2"/>
              </a:buClr>
              <a:buSzPts val="2800"/>
              <a:buNone/>
              <a:defRPr>
                <a:solidFill>
                  <a:schemeClr val="accent2"/>
                </a:solidFill>
              </a:defRPr>
            </a:lvl5pPr>
            <a:lvl6pPr lvl="5">
              <a:spcBef>
                <a:spcPts val="0"/>
              </a:spcBef>
              <a:spcAft>
                <a:spcPts val="0"/>
              </a:spcAft>
              <a:buClr>
                <a:schemeClr val="accent2"/>
              </a:buClr>
              <a:buSzPts val="2800"/>
              <a:buNone/>
              <a:defRPr>
                <a:solidFill>
                  <a:schemeClr val="accent2"/>
                </a:solidFill>
              </a:defRPr>
            </a:lvl6pPr>
            <a:lvl7pPr lvl="6">
              <a:spcBef>
                <a:spcPts val="0"/>
              </a:spcBef>
              <a:spcAft>
                <a:spcPts val="0"/>
              </a:spcAft>
              <a:buClr>
                <a:schemeClr val="accent2"/>
              </a:buClr>
              <a:buSzPts val="2800"/>
              <a:buNone/>
              <a:defRPr>
                <a:solidFill>
                  <a:schemeClr val="accent2"/>
                </a:solidFill>
              </a:defRPr>
            </a:lvl7pPr>
            <a:lvl8pPr lvl="7">
              <a:spcBef>
                <a:spcPts val="0"/>
              </a:spcBef>
              <a:spcAft>
                <a:spcPts val="0"/>
              </a:spcAft>
              <a:buClr>
                <a:schemeClr val="accent2"/>
              </a:buClr>
              <a:buSzPts val="2800"/>
              <a:buNone/>
              <a:defRPr>
                <a:solidFill>
                  <a:schemeClr val="accent2"/>
                </a:solidFill>
              </a:defRPr>
            </a:lvl8pPr>
            <a:lvl9pPr lvl="8">
              <a:spcBef>
                <a:spcPts val="0"/>
              </a:spcBef>
              <a:spcAft>
                <a:spcPts val="0"/>
              </a:spcAft>
              <a:buClr>
                <a:schemeClr val="accent2"/>
              </a:buClr>
              <a:buSzPts val="2800"/>
              <a:buNone/>
              <a:defRPr>
                <a:solidFill>
                  <a:schemeClr val="accent2"/>
                </a:solidFill>
              </a:defRPr>
            </a:lvl9pPr>
          </a:lstStyle>
          <a:p>
            <a:endParaRPr/>
          </a:p>
        </p:txBody>
      </p:sp>
      <p:sp>
        <p:nvSpPr>
          <p:cNvPr id="57" name="Google Shape;57;p13"/>
          <p:cNvSpPr txBox="1">
            <a:spLocks noGrp="1"/>
          </p:cNvSpPr>
          <p:nvPr>
            <p:ph type="subTitle" idx="1"/>
          </p:nvPr>
        </p:nvSpPr>
        <p:spPr>
          <a:xfrm>
            <a:off x="1771200" y="22625"/>
            <a:ext cx="2800800" cy="228600"/>
          </a:xfrm>
          <a:prstGeom prst="rect">
            <a:avLst/>
          </a:prstGeom>
        </p:spPr>
        <p:txBody>
          <a:bodyPr spcFirstLastPara="1" wrap="square" lIns="0" tIns="91425" rIns="91425" bIns="91425" anchor="t" anchorCtr="0">
            <a:norm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a:endParaRPr/>
          </a:p>
        </p:txBody>
      </p:sp>
      <p:sp>
        <p:nvSpPr>
          <p:cNvPr id="58" name="Google Shape;58;p13"/>
          <p:cNvSpPr txBox="1">
            <a:spLocks noGrp="1"/>
          </p:cNvSpPr>
          <p:nvPr>
            <p:ph type="subTitle" idx="6"/>
          </p:nvPr>
        </p:nvSpPr>
        <p:spPr>
          <a:xfrm>
            <a:off x="6207450" y="22625"/>
            <a:ext cx="2800800" cy="228600"/>
          </a:xfrm>
          <a:prstGeom prst="rect">
            <a:avLst/>
          </a:prstGeom>
        </p:spPr>
        <p:txBody>
          <a:bodyPr spcFirstLastPara="1" wrap="square" lIns="0" tIns="91425" rIns="91425" bIns="91425" anchor="t" anchorCtr="0">
            <a:norm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a:endParaRPr/>
          </a:p>
        </p:txBody>
      </p:sp>
    </p:spTree>
    <p:extLst>
      <p:ext uri="{BB962C8B-B14F-4D97-AF65-F5344CB8AC3E}">
        <p14:creationId xmlns:p14="http://schemas.microsoft.com/office/powerpoint/2010/main" val="1010950928"/>
      </p:ext>
    </p:extLst>
  </p:cSld>
  <p:clrMapOvr>
    <a:masterClrMapping/>
  </p:clrMapOvr>
  <p:extLst>
    <p:ext uri="{DCECCB84-F9BA-43D5-87BE-67443E8EF086}">
      <p15:sldGuideLst xmlns:p15="http://schemas.microsoft.com/office/powerpoint/2012/main">
        <p15:guide id="1" orient="horz" pos="1620">
          <p15:clr>
            <a:srgbClr val="E46962"/>
          </p15:clr>
        </p15:guide>
        <p15:guide id="2" pos="2880">
          <p15:clr>
            <a:srgbClr val="E46962"/>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ur Mission">
  <p:cSld name="Our Mission">
    <p:bg>
      <p:bgPr>
        <a:solidFill>
          <a:schemeClr val="lt2"/>
        </a:solidFill>
        <a:effectLst/>
      </p:bgPr>
    </p:bg>
    <p:spTree>
      <p:nvGrpSpPr>
        <p:cNvPr id="1" name="Shape 192"/>
        <p:cNvGrpSpPr/>
        <p:nvPr/>
      </p:nvGrpSpPr>
      <p:grpSpPr>
        <a:xfrm>
          <a:off x="0" y="0"/>
          <a:ext cx="0" cy="0"/>
          <a:chOff x="0" y="0"/>
          <a:chExt cx="0" cy="0"/>
        </a:xfrm>
      </p:grpSpPr>
      <p:sp>
        <p:nvSpPr>
          <p:cNvPr id="193" name="Google Shape;193;p36"/>
          <p:cNvSpPr txBox="1">
            <a:spLocks noGrp="1"/>
          </p:cNvSpPr>
          <p:nvPr>
            <p:ph type="body" idx="1"/>
          </p:nvPr>
        </p:nvSpPr>
        <p:spPr>
          <a:xfrm>
            <a:off x="1746472" y="1569600"/>
            <a:ext cx="4287000" cy="1853700"/>
          </a:xfrm>
          <a:prstGeom prst="rect">
            <a:avLst/>
          </a:prstGeom>
        </p:spPr>
        <p:txBody>
          <a:bodyPr spcFirstLastPara="1" wrap="square" lIns="0" tIns="91425" rIns="0" bIns="0" anchor="t" anchorCtr="0">
            <a:noAutofit/>
          </a:bodyPr>
          <a:lstStyle>
            <a:lvl1pPr marL="457200" lvl="0" indent="-317500">
              <a:spcBef>
                <a:spcPts val="0"/>
              </a:spcBef>
              <a:spcAft>
                <a:spcPts val="0"/>
              </a:spcAft>
              <a:buSzPts val="1400"/>
              <a:buChar char="●"/>
              <a:defRPr sz="1400"/>
            </a:lvl1pPr>
            <a:lvl2pPr marL="914400" lvl="1" indent="-317500">
              <a:spcBef>
                <a:spcPts val="0"/>
              </a:spcBef>
              <a:spcAft>
                <a:spcPts val="0"/>
              </a:spcAft>
              <a:buSzPts val="1400"/>
              <a:buChar char="○"/>
              <a:defRPr sz="1400"/>
            </a:lvl2pPr>
            <a:lvl3pPr marL="1371600" lvl="2" indent="-317500">
              <a:spcBef>
                <a:spcPts val="0"/>
              </a:spcBef>
              <a:spcAft>
                <a:spcPts val="0"/>
              </a:spcAft>
              <a:buSzPts val="1400"/>
              <a:buChar char="■"/>
              <a:defRPr sz="1400"/>
            </a:lvl3pPr>
            <a:lvl4pPr marL="1828800" lvl="3" indent="-317500">
              <a:spcBef>
                <a:spcPts val="0"/>
              </a:spcBef>
              <a:spcAft>
                <a:spcPts val="0"/>
              </a:spcAft>
              <a:buSzPts val="1400"/>
              <a:buChar char="●"/>
              <a:defRPr sz="1400"/>
            </a:lvl4pPr>
            <a:lvl5pPr marL="2286000" lvl="4" indent="-317500">
              <a:spcBef>
                <a:spcPts val="0"/>
              </a:spcBef>
              <a:spcAft>
                <a:spcPts val="0"/>
              </a:spcAft>
              <a:buSzPts val="1400"/>
              <a:buChar char="○"/>
              <a:defRPr sz="1400"/>
            </a:lvl5pPr>
            <a:lvl6pPr marL="2743200" lvl="5" indent="-317500">
              <a:spcBef>
                <a:spcPts val="0"/>
              </a:spcBef>
              <a:spcAft>
                <a:spcPts val="0"/>
              </a:spcAft>
              <a:buSzPts val="1400"/>
              <a:buChar char="■"/>
              <a:defRPr sz="1400"/>
            </a:lvl6pPr>
            <a:lvl7pPr marL="3200400" lvl="6" indent="-317500">
              <a:spcBef>
                <a:spcPts val="0"/>
              </a:spcBef>
              <a:spcAft>
                <a:spcPts val="0"/>
              </a:spcAft>
              <a:buSzPts val="1400"/>
              <a:buChar char="●"/>
              <a:defRPr sz="1400"/>
            </a:lvl7pPr>
            <a:lvl8pPr marL="3657600" lvl="7" indent="-317500">
              <a:spcBef>
                <a:spcPts val="0"/>
              </a:spcBef>
              <a:spcAft>
                <a:spcPts val="0"/>
              </a:spcAft>
              <a:buSzPts val="1400"/>
              <a:buChar char="○"/>
              <a:defRPr sz="1400"/>
            </a:lvl8pPr>
            <a:lvl9pPr marL="4114800" lvl="8" indent="-317500">
              <a:spcBef>
                <a:spcPts val="0"/>
              </a:spcBef>
              <a:spcAft>
                <a:spcPts val="0"/>
              </a:spcAft>
              <a:buSzPts val="1400"/>
              <a:buChar char="■"/>
              <a:defRPr sz="1400"/>
            </a:lvl9pPr>
          </a:lstStyle>
          <a:p>
            <a:endParaRPr/>
          </a:p>
        </p:txBody>
      </p:sp>
      <p:sp>
        <p:nvSpPr>
          <p:cNvPr id="194" name="Google Shape;194;p36"/>
          <p:cNvSpPr txBox="1">
            <a:spLocks noGrp="1"/>
          </p:cNvSpPr>
          <p:nvPr>
            <p:ph type="subTitle" idx="2"/>
          </p:nvPr>
        </p:nvSpPr>
        <p:spPr>
          <a:xfrm>
            <a:off x="1771200" y="22625"/>
            <a:ext cx="2800800" cy="228600"/>
          </a:xfrm>
          <a:prstGeom prst="rect">
            <a:avLst/>
          </a:prstGeom>
        </p:spPr>
        <p:txBody>
          <a:bodyPr spcFirstLastPara="1" wrap="square" lIns="0" tIns="91425" rIns="91425" bIns="91425" anchor="t" anchorCtr="0">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a:endParaRPr/>
          </a:p>
        </p:txBody>
      </p:sp>
      <p:sp>
        <p:nvSpPr>
          <p:cNvPr id="195" name="Google Shape;195;p36"/>
          <p:cNvSpPr txBox="1">
            <a:spLocks noGrp="1"/>
          </p:cNvSpPr>
          <p:nvPr>
            <p:ph type="subTitle" idx="3"/>
          </p:nvPr>
        </p:nvSpPr>
        <p:spPr>
          <a:xfrm>
            <a:off x="6207450" y="22625"/>
            <a:ext cx="2800800" cy="228600"/>
          </a:xfrm>
          <a:prstGeom prst="rect">
            <a:avLst/>
          </a:prstGeom>
        </p:spPr>
        <p:txBody>
          <a:bodyPr spcFirstLastPara="1" wrap="square" lIns="0" tIns="91425" rIns="91425" bIns="91425" anchor="t" anchorCtr="0">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a:endParaRPr/>
          </a:p>
        </p:txBody>
      </p:sp>
      <p:sp>
        <p:nvSpPr>
          <p:cNvPr id="196" name="Google Shape;196;p36"/>
          <p:cNvSpPr txBox="1">
            <a:spLocks noGrp="1"/>
          </p:cNvSpPr>
          <p:nvPr>
            <p:ph type="sldNum" idx="12"/>
          </p:nvPr>
        </p:nvSpPr>
        <p:spPr>
          <a:xfrm>
            <a:off x="131793" y="17528"/>
            <a:ext cx="548700" cy="3231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r>
              <a:rPr lang="en" dirty="0"/>
              <a:t>pg. </a:t>
            </a:r>
            <a:fld id="{00000000-1234-1234-1234-123412341234}" type="slidenum">
              <a:rPr lang="en"/>
              <a:t>‹#›</a:t>
            </a:fld>
            <a:endParaRPr dirty="0"/>
          </a:p>
        </p:txBody>
      </p:sp>
      <p:sp>
        <p:nvSpPr>
          <p:cNvPr id="197" name="Google Shape;197;p36"/>
          <p:cNvSpPr>
            <a:spLocks noGrp="1"/>
          </p:cNvSpPr>
          <p:nvPr>
            <p:ph type="pic" idx="4"/>
          </p:nvPr>
        </p:nvSpPr>
        <p:spPr>
          <a:xfrm>
            <a:off x="-25" y="2896025"/>
            <a:ext cx="1470600" cy="2247600"/>
          </a:xfrm>
          <a:prstGeom prst="rect">
            <a:avLst/>
          </a:prstGeom>
          <a:noFill/>
          <a:ln>
            <a:noFill/>
          </a:ln>
        </p:spPr>
      </p:sp>
      <p:sp>
        <p:nvSpPr>
          <p:cNvPr id="198" name="Google Shape;198;p36"/>
          <p:cNvSpPr>
            <a:spLocks noGrp="1"/>
          </p:cNvSpPr>
          <p:nvPr>
            <p:ph type="pic" idx="5"/>
          </p:nvPr>
        </p:nvSpPr>
        <p:spPr>
          <a:xfrm>
            <a:off x="7037800" y="712950"/>
            <a:ext cx="2106300" cy="2710500"/>
          </a:xfrm>
          <a:prstGeom prst="rect">
            <a:avLst/>
          </a:prstGeom>
          <a:noFill/>
          <a:ln>
            <a:noFill/>
          </a:ln>
        </p:spPr>
      </p:sp>
      <p:sp>
        <p:nvSpPr>
          <p:cNvPr id="199" name="Google Shape;199;p36"/>
          <p:cNvSpPr>
            <a:spLocks noGrp="1"/>
          </p:cNvSpPr>
          <p:nvPr>
            <p:ph type="pic" idx="6"/>
          </p:nvPr>
        </p:nvSpPr>
        <p:spPr>
          <a:xfrm>
            <a:off x="5323300" y="3423300"/>
            <a:ext cx="1714500" cy="1714500"/>
          </a:xfrm>
          <a:prstGeom prst="rect">
            <a:avLst/>
          </a:prstGeom>
          <a:noFill/>
          <a:ln>
            <a:noFill/>
          </a:ln>
        </p:spPr>
      </p:sp>
      <p:sp>
        <p:nvSpPr>
          <p:cNvPr id="200" name="Google Shape;200;p36"/>
          <p:cNvSpPr txBox="1">
            <a:spLocks noGrp="1"/>
          </p:cNvSpPr>
          <p:nvPr>
            <p:ph type="title"/>
          </p:nvPr>
        </p:nvSpPr>
        <p:spPr>
          <a:xfrm>
            <a:off x="1605875" y="335300"/>
            <a:ext cx="7538100" cy="905100"/>
          </a:xfrm>
          <a:prstGeom prst="rect">
            <a:avLst/>
          </a:prstGeom>
        </p:spPr>
        <p:txBody>
          <a:bodyPr spcFirstLastPara="1" wrap="square" lIns="91425" tIns="91425" rIns="91425" bIns="91425" anchor="t" anchorCtr="0">
            <a:norm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600"/>
              <a:buNone/>
              <a:defRPr sz="5600"/>
            </a:lvl2pPr>
            <a:lvl3pPr lvl="2">
              <a:lnSpc>
                <a:spcPct val="65000"/>
              </a:lnSpc>
              <a:spcBef>
                <a:spcPts val="0"/>
              </a:spcBef>
              <a:spcAft>
                <a:spcPts val="0"/>
              </a:spcAft>
              <a:buSzPts val="5600"/>
              <a:buNone/>
              <a:defRPr sz="5600"/>
            </a:lvl3pPr>
            <a:lvl4pPr lvl="3">
              <a:lnSpc>
                <a:spcPct val="65000"/>
              </a:lnSpc>
              <a:spcBef>
                <a:spcPts val="0"/>
              </a:spcBef>
              <a:spcAft>
                <a:spcPts val="0"/>
              </a:spcAft>
              <a:buSzPts val="5600"/>
              <a:buNone/>
              <a:defRPr sz="5600"/>
            </a:lvl4pPr>
            <a:lvl5pPr lvl="4">
              <a:lnSpc>
                <a:spcPct val="65000"/>
              </a:lnSpc>
              <a:spcBef>
                <a:spcPts val="0"/>
              </a:spcBef>
              <a:spcAft>
                <a:spcPts val="0"/>
              </a:spcAft>
              <a:buSzPts val="5600"/>
              <a:buNone/>
              <a:defRPr sz="5600"/>
            </a:lvl5pPr>
            <a:lvl6pPr lvl="5">
              <a:lnSpc>
                <a:spcPct val="65000"/>
              </a:lnSpc>
              <a:spcBef>
                <a:spcPts val="0"/>
              </a:spcBef>
              <a:spcAft>
                <a:spcPts val="0"/>
              </a:spcAft>
              <a:buSzPts val="5600"/>
              <a:buNone/>
              <a:defRPr sz="5600"/>
            </a:lvl6pPr>
            <a:lvl7pPr lvl="6">
              <a:lnSpc>
                <a:spcPct val="65000"/>
              </a:lnSpc>
              <a:spcBef>
                <a:spcPts val="0"/>
              </a:spcBef>
              <a:spcAft>
                <a:spcPts val="0"/>
              </a:spcAft>
              <a:buSzPts val="5600"/>
              <a:buNone/>
              <a:defRPr sz="5600"/>
            </a:lvl7pPr>
            <a:lvl8pPr lvl="7">
              <a:lnSpc>
                <a:spcPct val="65000"/>
              </a:lnSpc>
              <a:spcBef>
                <a:spcPts val="0"/>
              </a:spcBef>
              <a:spcAft>
                <a:spcPts val="0"/>
              </a:spcAft>
              <a:buSzPts val="5600"/>
              <a:buNone/>
              <a:defRPr sz="5600"/>
            </a:lvl8pPr>
            <a:lvl9pPr lvl="8">
              <a:lnSpc>
                <a:spcPct val="65000"/>
              </a:lnSpc>
              <a:spcBef>
                <a:spcPts val="0"/>
              </a:spcBef>
              <a:spcAft>
                <a:spcPts val="0"/>
              </a:spcAft>
              <a:buSzPts val="5600"/>
              <a:buNone/>
              <a:defRPr sz="5600"/>
            </a:lvl9pPr>
          </a:lstStyle>
          <a:p>
            <a:endParaRPr/>
          </a:p>
        </p:txBody>
      </p:sp>
    </p:spTree>
    <p:extLst>
      <p:ext uri="{BB962C8B-B14F-4D97-AF65-F5344CB8AC3E}">
        <p14:creationId xmlns:p14="http://schemas.microsoft.com/office/powerpoint/2010/main" val="41767817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extLst>
      <p:ext uri="{BB962C8B-B14F-4D97-AF65-F5344CB8AC3E}">
        <p14:creationId xmlns:p14="http://schemas.microsoft.com/office/powerpoint/2010/main" val="34415120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7" name="Rectangle 6"/>
          <p:cNvSpPr/>
          <p:nvPr/>
        </p:nvSpPr>
        <p:spPr>
          <a:xfrm>
            <a:off x="2381" y="4800600"/>
            <a:ext cx="9141619" cy="342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1" y="4750737"/>
            <a:ext cx="9141619" cy="480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569214"/>
            <a:ext cx="7543800" cy="2674620"/>
          </a:xfrm>
        </p:spPr>
        <p:txBody>
          <a:bodyPr anchor="b">
            <a:normAutofit/>
          </a:bodyPr>
          <a:lstStyle>
            <a:lvl1pPr algn="l">
              <a:lnSpc>
                <a:spcPct val="85000"/>
              </a:lnSpc>
              <a:defRPr sz="6000" spc="-38"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3341715"/>
            <a:ext cx="7543800" cy="857250"/>
          </a:xfrm>
        </p:spPr>
        <p:txBody>
          <a:bodyPr lIns="91440" rIns="91440">
            <a:normAutofit/>
          </a:bodyPr>
          <a:lstStyle>
            <a:lvl1pPr marL="0" indent="0" algn="l">
              <a:buNone/>
              <a:defRPr sz="1800" b="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F5B01A-98AF-4AC1-80E2-63C07D040E27}" type="datetimeFigureOut">
              <a:rPr lang="en-US" smtClean="0"/>
              <a:t>9/4/25</a:t>
            </a:fld>
            <a:endParaRPr lang="en-US" dirty="0"/>
          </a:p>
        </p:txBody>
      </p:sp>
      <p:sp>
        <p:nvSpPr>
          <p:cNvPr id="5" name="Footer Placeholder 4"/>
          <p:cNvSpPr>
            <a:spLocks noGrp="1"/>
          </p:cNvSpPr>
          <p:nvPr>
            <p:ph type="ftr" sz="quarter" idx="11"/>
          </p:nvPr>
        </p:nvSpPr>
        <p:spPr/>
        <p:txBody>
          <a:bodyPr/>
          <a:lstStyle/>
          <a:p>
            <a:endParaRPr lang="en-US" dirty="0"/>
          </a:p>
        </p:txBody>
      </p:sp>
      <p:cxnSp>
        <p:nvCxnSpPr>
          <p:cNvPr id="9" name="Straight Connector 8"/>
          <p:cNvCxnSpPr/>
          <p:nvPr/>
        </p:nvCxnSpPr>
        <p:spPr>
          <a:xfrm>
            <a:off x="905744" y="325755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La Crosse County Logo ">
            <a:extLst>
              <a:ext uri="{FF2B5EF4-FFF2-40B4-BE49-F238E27FC236}">
                <a16:creationId xmlns:a16="http://schemas.microsoft.com/office/drawing/2014/main" id="{B8D8176D-0825-4A2C-B2E5-2DFEF3687E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2071" y="4198965"/>
            <a:ext cx="741211" cy="322482"/>
          </a:xfrm>
          <a:prstGeom prst="rect">
            <a:avLst/>
          </a:prstGeom>
        </p:spPr>
      </p:pic>
    </p:spTree>
    <p:extLst>
      <p:ext uri="{BB962C8B-B14F-4D97-AF65-F5344CB8AC3E}">
        <p14:creationId xmlns:p14="http://schemas.microsoft.com/office/powerpoint/2010/main" val="25880274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14953"/>
            <a:ext cx="7543800" cy="1088068"/>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384539"/>
            <a:ext cx="3703320" cy="55221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22960" y="1936750"/>
            <a:ext cx="3703320" cy="2533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384539"/>
            <a:ext cx="3703320" cy="55221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63440" y="1936750"/>
            <a:ext cx="3703320" cy="2533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F5B01A-98AF-4AC1-80E2-63C07D040E27}" type="datetimeFigureOut">
              <a:rPr lang="en-US" smtClean="0"/>
              <a:t>9/4/25</a:t>
            </a:fld>
            <a:endParaRPr lang="en-US" dirty="0"/>
          </a:p>
        </p:txBody>
      </p:sp>
      <p:sp>
        <p:nvSpPr>
          <p:cNvPr id="8" name="Footer Placeholder 7"/>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506038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14953"/>
            <a:ext cx="7543800" cy="108806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59" y="1384301"/>
            <a:ext cx="3703320" cy="3017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384301"/>
            <a:ext cx="3703320" cy="3017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F5B01A-98AF-4AC1-80E2-63C07D040E27}" type="datetimeFigureOut">
              <a:rPr lang="en-US" smtClean="0"/>
              <a:t>9/4/25</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9512504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ransition Slide – Green">
  <p:cSld name="1_Transition Slide – Green">
    <p:spTree>
      <p:nvGrpSpPr>
        <p:cNvPr id="1" name="Shape 15"/>
        <p:cNvGrpSpPr/>
        <p:nvPr/>
      </p:nvGrpSpPr>
      <p:grpSpPr>
        <a:xfrm>
          <a:off x="0" y="0"/>
          <a:ext cx="0" cy="0"/>
          <a:chOff x="0" y="0"/>
          <a:chExt cx="0" cy="0"/>
        </a:xfrm>
      </p:grpSpPr>
      <p:pic>
        <p:nvPicPr>
          <p:cNvPr id="16" name="Google Shape;16;p3" descr="A green and black background&#10;&#10;Description automatically generated"/>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7" name="Google Shape;17;p3"/>
          <p:cNvSpPr txBox="1">
            <a:spLocks noGrp="1"/>
          </p:cNvSpPr>
          <p:nvPr>
            <p:ph type="title"/>
          </p:nvPr>
        </p:nvSpPr>
        <p:spPr>
          <a:xfrm>
            <a:off x="414997" y="1896980"/>
            <a:ext cx="4157003" cy="973306"/>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200"/>
              <a:buFont typeface="Calibri"/>
              <a:buNone/>
              <a:defRPr sz="2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
          <p:cNvSpPr txBox="1">
            <a:spLocks noGrp="1"/>
          </p:cNvSpPr>
          <p:nvPr>
            <p:ph type="ftr" idx="11"/>
          </p:nvPr>
        </p:nvSpPr>
        <p:spPr>
          <a:xfrm>
            <a:off x="414997" y="4767264"/>
            <a:ext cx="2897260" cy="27463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800">
                <a:solidFill>
                  <a:srgbClr val="757070"/>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9" name="Google Shape;19;p3"/>
          <p:cNvSpPr txBox="1">
            <a:spLocks noGrp="1"/>
          </p:cNvSpPr>
          <p:nvPr>
            <p:ph type="sldNum" idx="12"/>
          </p:nvPr>
        </p:nvSpPr>
        <p:spPr>
          <a:xfrm>
            <a:off x="65943" y="4767264"/>
            <a:ext cx="349055" cy="27463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b="0" i="0" u="none" strike="noStrike" cap="none">
                <a:solidFill>
                  <a:srgbClr val="757070"/>
                </a:solidFill>
                <a:latin typeface="Calibri"/>
                <a:ea typeface="Calibri"/>
                <a:cs typeface="Calibri"/>
                <a:sym typeface="Calibri"/>
              </a:defRPr>
            </a:lvl1pPr>
            <a:lvl2pPr marL="0" lvl="1" indent="0" algn="r">
              <a:spcBef>
                <a:spcPts val="0"/>
              </a:spcBef>
              <a:buNone/>
              <a:defRPr sz="800" b="0" i="0" u="none" strike="noStrike" cap="none">
                <a:solidFill>
                  <a:srgbClr val="757070"/>
                </a:solidFill>
                <a:latin typeface="Calibri"/>
                <a:ea typeface="Calibri"/>
                <a:cs typeface="Calibri"/>
                <a:sym typeface="Calibri"/>
              </a:defRPr>
            </a:lvl2pPr>
            <a:lvl3pPr marL="0" lvl="2" indent="0" algn="r">
              <a:spcBef>
                <a:spcPts val="0"/>
              </a:spcBef>
              <a:buNone/>
              <a:defRPr sz="800" b="0" i="0" u="none" strike="noStrike" cap="none">
                <a:solidFill>
                  <a:srgbClr val="757070"/>
                </a:solidFill>
                <a:latin typeface="Calibri"/>
                <a:ea typeface="Calibri"/>
                <a:cs typeface="Calibri"/>
                <a:sym typeface="Calibri"/>
              </a:defRPr>
            </a:lvl3pPr>
            <a:lvl4pPr marL="0" lvl="3" indent="0" algn="r">
              <a:spcBef>
                <a:spcPts val="0"/>
              </a:spcBef>
              <a:buNone/>
              <a:defRPr sz="800" b="0" i="0" u="none" strike="noStrike" cap="none">
                <a:solidFill>
                  <a:srgbClr val="757070"/>
                </a:solidFill>
                <a:latin typeface="Calibri"/>
                <a:ea typeface="Calibri"/>
                <a:cs typeface="Calibri"/>
                <a:sym typeface="Calibri"/>
              </a:defRPr>
            </a:lvl4pPr>
            <a:lvl5pPr marL="0" lvl="4" indent="0" algn="r">
              <a:spcBef>
                <a:spcPts val="0"/>
              </a:spcBef>
              <a:buNone/>
              <a:defRPr sz="800" b="0" i="0" u="none" strike="noStrike" cap="none">
                <a:solidFill>
                  <a:srgbClr val="757070"/>
                </a:solidFill>
                <a:latin typeface="Calibri"/>
                <a:ea typeface="Calibri"/>
                <a:cs typeface="Calibri"/>
                <a:sym typeface="Calibri"/>
              </a:defRPr>
            </a:lvl5pPr>
            <a:lvl6pPr marL="0" lvl="5" indent="0" algn="r">
              <a:spcBef>
                <a:spcPts val="0"/>
              </a:spcBef>
              <a:buNone/>
              <a:defRPr sz="800" b="0" i="0" u="none" strike="noStrike" cap="none">
                <a:solidFill>
                  <a:srgbClr val="757070"/>
                </a:solidFill>
                <a:latin typeface="Calibri"/>
                <a:ea typeface="Calibri"/>
                <a:cs typeface="Calibri"/>
                <a:sym typeface="Calibri"/>
              </a:defRPr>
            </a:lvl6pPr>
            <a:lvl7pPr marL="0" lvl="6" indent="0" algn="r">
              <a:spcBef>
                <a:spcPts val="0"/>
              </a:spcBef>
              <a:buNone/>
              <a:defRPr sz="800" b="0" i="0" u="none" strike="noStrike" cap="none">
                <a:solidFill>
                  <a:srgbClr val="757070"/>
                </a:solidFill>
                <a:latin typeface="Calibri"/>
                <a:ea typeface="Calibri"/>
                <a:cs typeface="Calibri"/>
                <a:sym typeface="Calibri"/>
              </a:defRPr>
            </a:lvl7pPr>
            <a:lvl8pPr marL="0" lvl="7" indent="0" algn="r">
              <a:spcBef>
                <a:spcPts val="0"/>
              </a:spcBef>
              <a:buNone/>
              <a:defRPr sz="800" b="0" i="0" u="none" strike="noStrike" cap="none">
                <a:solidFill>
                  <a:srgbClr val="757070"/>
                </a:solidFill>
                <a:latin typeface="Calibri"/>
                <a:ea typeface="Calibri"/>
                <a:cs typeface="Calibri"/>
                <a:sym typeface="Calibri"/>
              </a:defRPr>
            </a:lvl8pPr>
            <a:lvl9pPr marL="0" lvl="8" indent="0" algn="r">
              <a:spcBef>
                <a:spcPts val="0"/>
              </a:spcBef>
              <a:buNone/>
              <a:defRPr sz="800" b="0" i="0" u="none" strike="noStrike" cap="none">
                <a:solidFill>
                  <a:srgbClr val="757070"/>
                </a:solidFill>
                <a:latin typeface="Calibri"/>
                <a:ea typeface="Calibri"/>
                <a:cs typeface="Calibri"/>
                <a:sym typeface="Calibri"/>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801264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2A8F39-85EF-4FC6-AC38-9BD8A5D3D7E6}"/>
              </a:ext>
            </a:extLst>
          </p:cNvPr>
          <p:cNvSpPr>
            <a:spLocks noGrp="1"/>
          </p:cNvSpPr>
          <p:nvPr>
            <p:ph type="pic" sz="quarter" idx="12" hasCustomPrompt="1"/>
          </p:nvPr>
        </p:nvSpPr>
        <p:spPr>
          <a:xfrm>
            <a:off x="0" y="-3572"/>
            <a:ext cx="9141619" cy="2571751"/>
          </a:xfrm>
        </p:spPr>
        <p:txBody>
          <a:bodyPr/>
          <a:lstStyle>
            <a:lvl1pPr marL="0" indent="0">
              <a:buNone/>
              <a:defRPr/>
            </a:lvl1pPr>
          </a:lstStyle>
          <a:p>
            <a:r>
              <a:rPr lang="en-GB" dirty="0"/>
              <a:t> </a:t>
            </a:r>
          </a:p>
        </p:txBody>
      </p:sp>
      <p:sp>
        <p:nvSpPr>
          <p:cNvPr id="13" name="Text Placeholder 12">
            <a:extLst>
              <a:ext uri="{FF2B5EF4-FFF2-40B4-BE49-F238E27FC236}">
                <a16:creationId xmlns:a16="http://schemas.microsoft.com/office/drawing/2014/main" id="{0AD96FDD-3D52-4D11-B76C-B9FA7FDC0A74}"/>
              </a:ext>
            </a:extLst>
          </p:cNvPr>
          <p:cNvSpPr>
            <a:spLocks noGrp="1"/>
          </p:cNvSpPr>
          <p:nvPr>
            <p:ph type="body" sz="quarter" idx="10" hasCustomPrompt="1"/>
          </p:nvPr>
        </p:nvSpPr>
        <p:spPr>
          <a:xfrm>
            <a:off x="1387928" y="3472882"/>
            <a:ext cx="6368144" cy="472679"/>
          </a:xfrm>
        </p:spPr>
        <p:txBody>
          <a:bodyPr anchor="ctr">
            <a:normAutofit/>
          </a:bodyPr>
          <a:lstStyle>
            <a:lvl1pPr marL="0" indent="0" algn="ctr">
              <a:buNone/>
              <a:defRPr sz="2700" b="1">
                <a:solidFill>
                  <a:srgbClr val="FF0000"/>
                </a:solidFill>
                <a:latin typeface="Roboto" panose="02000000000000000000" pitchFamily="2" charset="0"/>
                <a:ea typeface="Roboto" panose="02000000000000000000" pitchFamily="2" charset="0"/>
                <a:cs typeface="Roboto" panose="02000000000000000000" pitchFamily="2" charset="0"/>
              </a:defRPr>
            </a:lvl1pPr>
          </a:lstStyle>
          <a:p>
            <a:pPr lvl="0"/>
            <a:r>
              <a:rPr lang="en-GB" dirty="0"/>
              <a:t>TITLE SLIDE HEADING HERE</a:t>
            </a:r>
          </a:p>
        </p:txBody>
      </p:sp>
      <p:sp>
        <p:nvSpPr>
          <p:cNvPr id="10" name="TextBox 9">
            <a:extLst>
              <a:ext uri="{FF2B5EF4-FFF2-40B4-BE49-F238E27FC236}">
                <a16:creationId xmlns:a16="http://schemas.microsoft.com/office/drawing/2014/main" id="{CFB22FD2-8388-4485-B48B-53B9A3561230}"/>
              </a:ext>
            </a:extLst>
          </p:cNvPr>
          <p:cNvSpPr txBox="1"/>
          <p:nvPr userDrawn="1"/>
        </p:nvSpPr>
        <p:spPr>
          <a:xfrm>
            <a:off x="3440946" y="4743053"/>
            <a:ext cx="2259727" cy="323165"/>
          </a:xfrm>
          <a:prstGeom prst="rect">
            <a:avLst/>
          </a:prstGeom>
          <a:noFill/>
        </p:spPr>
        <p:txBody>
          <a:bodyPr wrap="square">
            <a:spAutoFit/>
          </a:bodyPr>
          <a:lstStyle/>
          <a:p>
            <a:pPr algn="ctr"/>
            <a:r>
              <a:rPr lang="en-GB" sz="1500" dirty="0">
                <a:solidFill>
                  <a:schemeClr val="tx1">
                    <a:lumMod val="65000"/>
                    <a:lumOff val="35000"/>
                  </a:schemeClr>
                </a:solidFill>
                <a:cs typeface="Poppins" panose="00000500000000000000" pitchFamily="2" charset="0"/>
                <a:hlinkClick r:id="rId2"/>
              </a:rPr>
              <a:t>OrangeEV.com</a:t>
            </a:r>
            <a:endParaRPr lang="en-GB" sz="1500" dirty="0">
              <a:solidFill>
                <a:schemeClr val="tx1">
                  <a:lumMod val="65000"/>
                  <a:lumOff val="35000"/>
                </a:schemeClr>
              </a:solidFill>
              <a:cs typeface="Poppins" panose="00000500000000000000" pitchFamily="2" charset="0"/>
            </a:endParaRPr>
          </a:p>
        </p:txBody>
      </p:sp>
      <p:sp>
        <p:nvSpPr>
          <p:cNvPr id="14" name="Text Placeholder 12">
            <a:extLst>
              <a:ext uri="{FF2B5EF4-FFF2-40B4-BE49-F238E27FC236}">
                <a16:creationId xmlns:a16="http://schemas.microsoft.com/office/drawing/2014/main" id="{4F5DCF49-7B84-4FB6-8C66-557E6B7B43FF}"/>
              </a:ext>
            </a:extLst>
          </p:cNvPr>
          <p:cNvSpPr>
            <a:spLocks noGrp="1"/>
          </p:cNvSpPr>
          <p:nvPr>
            <p:ph type="body" sz="quarter" idx="11" hasCustomPrompt="1"/>
          </p:nvPr>
        </p:nvSpPr>
        <p:spPr>
          <a:xfrm>
            <a:off x="1028700" y="3929233"/>
            <a:ext cx="7086600" cy="472679"/>
          </a:xfrm>
        </p:spPr>
        <p:txBody>
          <a:bodyPr anchor="t">
            <a:normAutofit/>
          </a:bodyPr>
          <a:lstStyle>
            <a:lvl1pPr marL="0" indent="0" algn="ctr">
              <a:lnSpc>
                <a:spcPct val="150000"/>
              </a:lnSpc>
              <a:buNone/>
              <a:defRPr sz="900" b="0">
                <a:solidFill>
                  <a:schemeClr val="tx1"/>
                </a:solidFill>
                <a:latin typeface="+mn-lt"/>
                <a:ea typeface="Roboto" panose="02000000000000000000" pitchFamily="2" charset="0"/>
                <a:cs typeface="Roboto" panose="02000000000000000000" pitchFamily="2" charset="0"/>
              </a:defRPr>
            </a:lvl1pPr>
          </a:lstStyle>
          <a:p>
            <a:pPr lvl="0"/>
            <a:r>
              <a:rPr lang="en-GB" dirty="0"/>
              <a:t>Text Here</a:t>
            </a:r>
          </a:p>
        </p:txBody>
      </p:sp>
      <p:sp>
        <p:nvSpPr>
          <p:cNvPr id="7" name="Rectangle 6">
            <a:extLst>
              <a:ext uri="{FF2B5EF4-FFF2-40B4-BE49-F238E27FC236}">
                <a16:creationId xmlns:a16="http://schemas.microsoft.com/office/drawing/2014/main" id="{8B54643D-7A06-4C58-A4D0-9B39D98405B7}"/>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42138476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AECFF883-9C09-4BCD-9898-F2724A307EFF}"/>
              </a:ext>
            </a:extLst>
          </p:cNvPr>
          <p:cNvSpPr>
            <a:spLocks noGrp="1"/>
          </p:cNvSpPr>
          <p:nvPr>
            <p:ph type="body" sz="quarter" idx="14"/>
          </p:nvPr>
        </p:nvSpPr>
        <p:spPr>
          <a:xfrm>
            <a:off x="361949" y="1318022"/>
            <a:ext cx="8524875" cy="3050381"/>
          </a:xfrm>
        </p:spPr>
        <p:txBody>
          <a:bodyPr anchor="t">
            <a:normAutofit/>
          </a:bodyPr>
          <a:lstStyle>
            <a:lvl1pPr>
              <a:lnSpc>
                <a:spcPct val="100000"/>
              </a:lnSpc>
              <a:defRPr sz="1200"/>
            </a:lvl1pPr>
            <a:lvl2pPr marL="514350" indent="-171450">
              <a:lnSpc>
                <a:spcPct val="100000"/>
              </a:lnSpc>
              <a:buFont typeface="Calibri" panose="020F0502020204030204" pitchFamily="34" charset="0"/>
              <a:buChar char="−"/>
              <a:defRPr sz="1200"/>
            </a:lvl2pPr>
          </a:lstStyle>
          <a:p>
            <a:pPr lvl="0"/>
            <a:r>
              <a:rPr lang="en-US" dirty="0"/>
              <a:t>Click to edit Master text styles</a:t>
            </a:r>
          </a:p>
          <a:p>
            <a:pPr lvl="1"/>
            <a:r>
              <a:rPr lang="en-US" dirty="0"/>
              <a:t>Second level</a:t>
            </a:r>
          </a:p>
        </p:txBody>
      </p:sp>
      <p:sp>
        <p:nvSpPr>
          <p:cNvPr id="6" name="Title 1">
            <a:extLst>
              <a:ext uri="{FF2B5EF4-FFF2-40B4-BE49-F238E27FC236}">
                <a16:creationId xmlns:a16="http://schemas.microsoft.com/office/drawing/2014/main" id="{016B7F69-61C2-4E2D-BC5F-05F7C5356089}"/>
              </a:ext>
            </a:extLst>
          </p:cNvPr>
          <p:cNvSpPr>
            <a:spLocks noGrp="1"/>
          </p:cNvSpPr>
          <p:nvPr>
            <p:ph type="title"/>
          </p:nvPr>
        </p:nvSpPr>
        <p:spPr>
          <a:xfrm>
            <a:off x="361950" y="225098"/>
            <a:ext cx="7644494" cy="477441"/>
          </a:xfrm>
        </p:spPr>
        <p:txBody>
          <a:bodyPr>
            <a:noAutofit/>
          </a:bodyPr>
          <a:lstStyle>
            <a:lvl1pPr>
              <a:defRPr sz="2400" b="1">
                <a:solidFill>
                  <a:srgbClr val="EE5815"/>
                </a:solidFill>
                <a:latin typeface="+mn-lt"/>
                <a:cs typeface="Poppins" panose="00000500000000000000" pitchFamily="2"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CC057CB7-8EAE-4A07-8144-A136365086A3}"/>
              </a:ext>
            </a:extLst>
          </p:cNvPr>
          <p:cNvSpPr/>
          <p:nvPr userDrawn="1"/>
        </p:nvSpPr>
        <p:spPr>
          <a:xfrm>
            <a:off x="0" y="210811"/>
            <a:ext cx="42863" cy="477441"/>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8" name="Slide Number Placeholder 5">
            <a:extLst>
              <a:ext uri="{FF2B5EF4-FFF2-40B4-BE49-F238E27FC236}">
                <a16:creationId xmlns:a16="http://schemas.microsoft.com/office/drawing/2014/main" id="{EF29A8F1-02FD-4B0D-92A2-0B621F2EBCB0}"/>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rgbClr val="6E6E6E"/>
                </a:solidFill>
              </a:rPr>
              <a:pPr algn="ctr"/>
              <a:t>‹#›</a:t>
            </a:fld>
            <a:endParaRPr lang="en-GB" sz="900" dirty="0">
              <a:solidFill>
                <a:srgbClr val="6E6E6E"/>
              </a:solidFill>
            </a:endParaRPr>
          </a:p>
        </p:txBody>
      </p:sp>
      <p:sp>
        <p:nvSpPr>
          <p:cNvPr id="12" name="Text Placeholder 18">
            <a:extLst>
              <a:ext uri="{FF2B5EF4-FFF2-40B4-BE49-F238E27FC236}">
                <a16:creationId xmlns:a16="http://schemas.microsoft.com/office/drawing/2014/main" id="{0FBA9E78-4443-8E48-BC13-19BD0ED5FC5C}"/>
              </a:ext>
            </a:extLst>
          </p:cNvPr>
          <p:cNvSpPr>
            <a:spLocks noGrp="1"/>
          </p:cNvSpPr>
          <p:nvPr>
            <p:ph type="body" sz="quarter" idx="13" hasCustomPrompt="1"/>
          </p:nvPr>
        </p:nvSpPr>
        <p:spPr>
          <a:xfrm>
            <a:off x="361950" y="705022"/>
            <a:ext cx="8524874" cy="355847"/>
          </a:xfrm>
        </p:spPr>
        <p:txBody>
          <a:bodyPr anchor="t">
            <a:noAutofit/>
          </a:bodyPr>
          <a:lstStyle>
            <a:lvl1pPr marL="0">
              <a:buNone/>
              <a:defRPr sz="1500" b="0">
                <a:solidFill>
                  <a:schemeClr val="tx1">
                    <a:lumMod val="95000"/>
                    <a:lumOff val="5000"/>
                  </a:schemeClr>
                </a:solidFill>
                <a:latin typeface="+mn-lt"/>
                <a:cs typeface="Poppins" panose="00000500000000000000" pitchFamily="2" charset="0"/>
              </a:defRPr>
            </a:lvl1pPr>
          </a:lstStyle>
          <a:p>
            <a:pPr lvl="0"/>
            <a:r>
              <a:rPr lang="en-GB" dirty="0"/>
              <a:t>Subheading Here</a:t>
            </a:r>
          </a:p>
        </p:txBody>
      </p:sp>
      <p:sp>
        <p:nvSpPr>
          <p:cNvPr id="17" name="Rectangle 16">
            <a:extLst>
              <a:ext uri="{FF2B5EF4-FFF2-40B4-BE49-F238E27FC236}">
                <a16:creationId xmlns:a16="http://schemas.microsoft.com/office/drawing/2014/main" id="{F911AABD-5999-461C-8A66-B921BCF4E1FA}"/>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10" name="Picture 9">
            <a:extLst>
              <a:ext uri="{FF2B5EF4-FFF2-40B4-BE49-F238E27FC236}">
                <a16:creationId xmlns:a16="http://schemas.microsoft.com/office/drawing/2014/main" id="{2AFFB6D7-04B0-5A43-9708-D5B91E9E90E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011545" y="105318"/>
            <a:ext cx="883850" cy="717002"/>
          </a:xfrm>
          <a:prstGeom prst="rect">
            <a:avLst/>
          </a:prstGeom>
        </p:spPr>
      </p:pic>
    </p:spTree>
    <p:extLst>
      <p:ext uri="{BB962C8B-B14F-4D97-AF65-F5344CB8AC3E}">
        <p14:creationId xmlns:p14="http://schemas.microsoft.com/office/powerpoint/2010/main" val="272168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Icons Slide – Yellow">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3DCF62-C236-E423-149F-D83CEC9754B8}"/>
              </a:ext>
            </a:extLst>
          </p:cNvPr>
          <p:cNvSpPr/>
          <p:nvPr userDrawn="1"/>
        </p:nvSpPr>
        <p:spPr>
          <a:xfrm>
            <a:off x="3850105" y="-28650"/>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45743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54571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84042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591972"/>
            <a:ext cx="556426" cy="556426"/>
          </a:xfrm>
        </p:spPr>
        <p:txBody>
          <a:bodyPr>
            <a:normAutofit/>
          </a:bodyPr>
          <a:lstStyle>
            <a:lvl1pPr marL="0" indent="0">
              <a:buNone/>
              <a:defRPr sz="1000"/>
            </a:lvl1pPr>
          </a:lstStyle>
          <a:p>
            <a:r>
              <a:rPr lang="en-US" dirty="0"/>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61188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190658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271237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007080"/>
            <a:ext cx="2730500" cy="392113"/>
          </a:xfrm>
        </p:spPr>
        <p:txBody>
          <a:bodyPr lIns="0" tIns="0" rIns="0" bIns="0">
            <a:noAutofit/>
          </a:bodyPr>
          <a:lstStyle>
            <a:lvl1pPr marL="0" indent="0">
              <a:buNone/>
              <a:defRPr sz="1200"/>
            </a:lvl1pPr>
          </a:lstStyle>
          <a:p>
            <a:pPr lvl="0"/>
            <a:r>
              <a:rPr lang="en-US"/>
              <a:t>Body text</a:t>
            </a:r>
          </a:p>
        </p:txBody>
      </p:sp>
      <p:sp>
        <p:nvSpPr>
          <p:cNvPr id="29" name="Text Placeholder 11">
            <a:extLst>
              <a:ext uri="{FF2B5EF4-FFF2-40B4-BE49-F238E27FC236}">
                <a16:creationId xmlns:a16="http://schemas.microsoft.com/office/drawing/2014/main" id="{EB0A8D47-DE10-F2C4-5A83-19FE1F5CC6C1}"/>
              </a:ext>
            </a:extLst>
          </p:cNvPr>
          <p:cNvSpPr>
            <a:spLocks noGrp="1"/>
          </p:cNvSpPr>
          <p:nvPr>
            <p:ph type="body" sz="quarter" idx="24" hasCustomPrompt="1"/>
          </p:nvPr>
        </p:nvSpPr>
        <p:spPr>
          <a:xfrm>
            <a:off x="5775826" y="3809382"/>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4AAECF51-C2C1-FF00-5ABF-A337AB2E0DC7}"/>
              </a:ext>
            </a:extLst>
          </p:cNvPr>
          <p:cNvSpPr>
            <a:spLocks noGrp="1"/>
          </p:cNvSpPr>
          <p:nvPr>
            <p:ph type="body" sz="quarter" idx="25" hasCustomPrompt="1"/>
          </p:nvPr>
        </p:nvSpPr>
        <p:spPr>
          <a:xfrm>
            <a:off x="5775826" y="4104087"/>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54730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681838"/>
            <a:ext cx="556426" cy="556426"/>
          </a:xfrm>
        </p:spPr>
        <p:txBody>
          <a:bodyPr>
            <a:normAutofit/>
          </a:bodyPr>
          <a:lstStyle>
            <a:lvl1pPr marL="0" indent="0">
              <a:buNone/>
              <a:defRPr sz="1000"/>
            </a:lvl1pPr>
          </a:lstStyle>
          <a:p>
            <a:r>
              <a:rPr lang="en-US" dirty="0"/>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63716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2771704"/>
            <a:ext cx="556426" cy="556426"/>
          </a:xfrm>
        </p:spPr>
        <p:txBody>
          <a:bodyPr>
            <a:normAutofit/>
          </a:bodyPr>
          <a:lstStyle>
            <a:lvl1pPr marL="0" indent="0">
              <a:buNone/>
              <a:defRPr sz="1000"/>
            </a:lvl1pPr>
          </a:lstStyle>
          <a:p>
            <a:r>
              <a:rPr lang="en-US" dirty="0"/>
              <a:t>icon</a:t>
            </a:r>
          </a:p>
        </p:txBody>
      </p:sp>
      <p:sp>
        <p:nvSpPr>
          <p:cNvPr id="19" name="Oval 18">
            <a:extLst>
              <a:ext uri="{FF2B5EF4-FFF2-40B4-BE49-F238E27FC236}">
                <a16:creationId xmlns:a16="http://schemas.microsoft.com/office/drawing/2014/main" id="{09700F0D-2312-6DDF-697A-09FC9F6DBECF}"/>
              </a:ext>
            </a:extLst>
          </p:cNvPr>
          <p:cNvSpPr/>
          <p:nvPr userDrawn="1"/>
        </p:nvSpPr>
        <p:spPr>
          <a:xfrm>
            <a:off x="4848726" y="3727033"/>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7">
            <a:extLst>
              <a:ext uri="{FF2B5EF4-FFF2-40B4-BE49-F238E27FC236}">
                <a16:creationId xmlns:a16="http://schemas.microsoft.com/office/drawing/2014/main" id="{C18CC1D8-DFC5-D4E0-A938-1D54588925B6}"/>
              </a:ext>
            </a:extLst>
          </p:cNvPr>
          <p:cNvSpPr>
            <a:spLocks noGrp="1"/>
          </p:cNvSpPr>
          <p:nvPr>
            <p:ph type="pic" sz="quarter" idx="31" hasCustomPrompt="1"/>
          </p:nvPr>
        </p:nvSpPr>
        <p:spPr>
          <a:xfrm>
            <a:off x="4983263" y="3861570"/>
            <a:ext cx="556426" cy="556426"/>
          </a:xfrm>
        </p:spPr>
        <p:txBody>
          <a:bodyPr>
            <a:normAutofit/>
          </a:bodyPr>
          <a:lstStyle>
            <a:lvl1pPr marL="0" indent="0">
              <a:buNone/>
              <a:defRPr sz="1000"/>
            </a:lvl1pPr>
          </a:lstStyle>
          <a:p>
            <a:r>
              <a:rPr lang="en-US" dirty="0"/>
              <a:t>icon</a:t>
            </a:r>
          </a:p>
        </p:txBody>
      </p:sp>
      <p:sp>
        <p:nvSpPr>
          <p:cNvPr id="6" name="Footer Placeholder 18">
            <a:extLst>
              <a:ext uri="{FF2B5EF4-FFF2-40B4-BE49-F238E27FC236}">
                <a16:creationId xmlns:a16="http://schemas.microsoft.com/office/drawing/2014/main" id="{4A8A9598-12F5-A875-B0C6-15E38DCCBF3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4A23DFEC-0226-25FB-CFEE-25B24FB603B5}"/>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5885248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AF656A9A-C809-40A0-82EC-7A76762DDB1E}"/>
              </a:ext>
            </a:extLst>
          </p:cNvPr>
          <p:cNvSpPr>
            <a:spLocks noGrp="1"/>
          </p:cNvSpPr>
          <p:nvPr>
            <p:ph type="title"/>
          </p:nvPr>
        </p:nvSpPr>
        <p:spPr>
          <a:xfrm>
            <a:off x="1233275" y="313135"/>
            <a:ext cx="6677450" cy="477441"/>
          </a:xfrm>
        </p:spPr>
        <p:txBody>
          <a:bodyPr>
            <a:noAutofit/>
          </a:bodyPr>
          <a:lstStyle>
            <a:lvl1pPr algn="ctr">
              <a:defRPr sz="2400" b="1">
                <a:solidFill>
                  <a:srgbClr val="EE5815"/>
                </a:solidFill>
                <a:latin typeface="+mn-lt"/>
                <a:cs typeface="Poppins" panose="00000500000000000000" pitchFamily="2" charset="0"/>
              </a:defRPr>
            </a:lvl1pPr>
          </a:lstStyle>
          <a:p>
            <a:r>
              <a:rPr lang="en-US"/>
              <a:t>Click to edit Master title style</a:t>
            </a:r>
            <a:endParaRPr lang="en-GB"/>
          </a:p>
        </p:txBody>
      </p:sp>
      <p:sp>
        <p:nvSpPr>
          <p:cNvPr id="25" name="Rectangle 24">
            <a:extLst>
              <a:ext uri="{FF2B5EF4-FFF2-40B4-BE49-F238E27FC236}">
                <a16:creationId xmlns:a16="http://schemas.microsoft.com/office/drawing/2014/main" id="{9EDF37FC-B353-4ACA-9EAE-F7EA8CBD2E3C}"/>
              </a:ext>
            </a:extLst>
          </p:cNvPr>
          <p:cNvSpPr/>
          <p:nvPr userDrawn="1"/>
        </p:nvSpPr>
        <p:spPr>
          <a:xfrm rot="5400000">
            <a:off x="4550569" y="-217289"/>
            <a:ext cx="42863" cy="477441"/>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Slide Number Placeholder 5">
            <a:extLst>
              <a:ext uri="{FF2B5EF4-FFF2-40B4-BE49-F238E27FC236}">
                <a16:creationId xmlns:a16="http://schemas.microsoft.com/office/drawing/2014/main" id="{C786F244-C74D-4358-AFB0-B8A7C10E4213}"/>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rgbClr val="6E6E6E"/>
                </a:solidFill>
              </a:rPr>
              <a:pPr algn="ctr"/>
              <a:t>‹#›</a:t>
            </a:fld>
            <a:endParaRPr lang="en-GB" sz="900" dirty="0">
              <a:solidFill>
                <a:srgbClr val="6E6E6E"/>
              </a:solidFill>
            </a:endParaRPr>
          </a:p>
        </p:txBody>
      </p:sp>
      <p:sp>
        <p:nvSpPr>
          <p:cNvPr id="8" name="Rectangle 7">
            <a:extLst>
              <a:ext uri="{FF2B5EF4-FFF2-40B4-BE49-F238E27FC236}">
                <a16:creationId xmlns:a16="http://schemas.microsoft.com/office/drawing/2014/main" id="{B8F43C40-CBC6-437E-9236-DB757719138D}"/>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11072173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F7B7A07-1876-4C37-B075-5B84D1AE1F4F}"/>
              </a:ext>
            </a:extLst>
          </p:cNvPr>
          <p:cNvSpPr/>
          <p:nvPr userDrawn="1"/>
        </p:nvSpPr>
        <p:spPr>
          <a:xfrm>
            <a:off x="0" y="1598856"/>
            <a:ext cx="9144000" cy="153591"/>
          </a:xfrm>
          <a:prstGeom prst="rect">
            <a:avLst/>
          </a:prstGeom>
          <a:solidFill>
            <a:srgbClr val="D64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Proxima Nova Rg" panose="02000506030000020004" pitchFamily="2" charset="0"/>
            </a:endParaRPr>
          </a:p>
        </p:txBody>
      </p:sp>
      <p:grpSp>
        <p:nvGrpSpPr>
          <p:cNvPr id="11" name="Group 10">
            <a:extLst>
              <a:ext uri="{FF2B5EF4-FFF2-40B4-BE49-F238E27FC236}">
                <a16:creationId xmlns:a16="http://schemas.microsoft.com/office/drawing/2014/main" id="{09C22FA5-B526-4187-A24E-C9084D4B049E}"/>
              </a:ext>
            </a:extLst>
          </p:cNvPr>
          <p:cNvGrpSpPr/>
          <p:nvPr userDrawn="1"/>
        </p:nvGrpSpPr>
        <p:grpSpPr>
          <a:xfrm>
            <a:off x="704070" y="1466533"/>
            <a:ext cx="1647494" cy="484748"/>
            <a:chOff x="1051367" y="3011269"/>
            <a:chExt cx="2196658" cy="646331"/>
          </a:xfrm>
          <a:effectLst>
            <a:outerShdw blurRad="431800" dist="38100" dir="5400000" algn="t" rotWithShape="0">
              <a:prstClr val="black">
                <a:alpha val="24000"/>
              </a:prstClr>
            </a:outerShdw>
          </a:effectLst>
        </p:grpSpPr>
        <p:sp>
          <p:nvSpPr>
            <p:cNvPr id="12" name="Right Triangle 11">
              <a:extLst>
                <a:ext uri="{FF2B5EF4-FFF2-40B4-BE49-F238E27FC236}">
                  <a16:creationId xmlns:a16="http://schemas.microsoft.com/office/drawing/2014/main" id="{F2E5E3F6-5A59-4CF8-BF82-640619CEC0BE}"/>
                </a:ext>
              </a:extLst>
            </p:cNvPr>
            <p:cNvSpPr/>
            <p:nvPr/>
          </p:nvSpPr>
          <p:spPr>
            <a:xfrm flipH="1">
              <a:off x="3009900" y="3011269"/>
              <a:ext cx="238125" cy="176431"/>
            </a:xfrm>
            <a:prstGeom prst="rtTriangl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mn-lt"/>
              </a:endParaRPr>
            </a:p>
          </p:txBody>
        </p:sp>
        <p:sp>
          <p:nvSpPr>
            <p:cNvPr id="13" name="Parallelogram 12">
              <a:extLst>
                <a:ext uri="{FF2B5EF4-FFF2-40B4-BE49-F238E27FC236}">
                  <a16:creationId xmlns:a16="http://schemas.microsoft.com/office/drawing/2014/main" id="{287868AD-D440-4B64-9108-574B1D81D4A7}"/>
                </a:ext>
              </a:extLst>
            </p:cNvPr>
            <p:cNvSpPr/>
            <p:nvPr userDrawn="1"/>
          </p:nvSpPr>
          <p:spPr>
            <a:xfrm>
              <a:off x="1051367" y="3011269"/>
              <a:ext cx="2196658" cy="646331"/>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500" b="1">
                <a:latin typeface="+mn-lt"/>
                <a:ea typeface="Cambria" panose="02040503050406030204" pitchFamily="18" charset="0"/>
              </a:endParaRPr>
            </a:p>
          </p:txBody>
        </p:sp>
      </p:grpSp>
      <p:grpSp>
        <p:nvGrpSpPr>
          <p:cNvPr id="14" name="Group 13">
            <a:extLst>
              <a:ext uri="{FF2B5EF4-FFF2-40B4-BE49-F238E27FC236}">
                <a16:creationId xmlns:a16="http://schemas.microsoft.com/office/drawing/2014/main" id="{2626D8EA-F56D-4184-B21B-413DBB17F6DD}"/>
              </a:ext>
            </a:extLst>
          </p:cNvPr>
          <p:cNvGrpSpPr/>
          <p:nvPr userDrawn="1"/>
        </p:nvGrpSpPr>
        <p:grpSpPr>
          <a:xfrm>
            <a:off x="2746972" y="1466533"/>
            <a:ext cx="1647494" cy="484748"/>
            <a:chOff x="1069296" y="3011269"/>
            <a:chExt cx="2196658" cy="646331"/>
          </a:xfrm>
          <a:effectLst>
            <a:outerShdw blurRad="431800" dist="38100" dir="5400000" algn="t" rotWithShape="0">
              <a:prstClr val="black">
                <a:alpha val="24000"/>
              </a:prstClr>
            </a:outerShdw>
          </a:effectLst>
        </p:grpSpPr>
        <p:sp>
          <p:nvSpPr>
            <p:cNvPr id="15" name="Right Triangle 14">
              <a:extLst>
                <a:ext uri="{FF2B5EF4-FFF2-40B4-BE49-F238E27FC236}">
                  <a16:creationId xmlns:a16="http://schemas.microsoft.com/office/drawing/2014/main" id="{3CD19697-A72E-461C-B33B-679BEDBA751F}"/>
                </a:ext>
              </a:extLst>
            </p:cNvPr>
            <p:cNvSpPr/>
            <p:nvPr/>
          </p:nvSpPr>
          <p:spPr>
            <a:xfrm flipH="1">
              <a:off x="3009900" y="3011269"/>
              <a:ext cx="238125" cy="176431"/>
            </a:xfrm>
            <a:prstGeom prst="rtTriangl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mn-lt"/>
              </a:endParaRPr>
            </a:p>
          </p:txBody>
        </p:sp>
        <p:sp>
          <p:nvSpPr>
            <p:cNvPr id="16" name="Parallelogram 15">
              <a:extLst>
                <a:ext uri="{FF2B5EF4-FFF2-40B4-BE49-F238E27FC236}">
                  <a16:creationId xmlns:a16="http://schemas.microsoft.com/office/drawing/2014/main" id="{5E4BAA58-2F2A-40FC-9E7B-B0BAF8B1BC22}"/>
                </a:ext>
              </a:extLst>
            </p:cNvPr>
            <p:cNvSpPr/>
            <p:nvPr/>
          </p:nvSpPr>
          <p:spPr>
            <a:xfrm>
              <a:off x="1069296" y="3011269"/>
              <a:ext cx="2196658" cy="646331"/>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500" b="1">
                <a:latin typeface="+mn-lt"/>
                <a:ea typeface="Cambria" panose="02040503050406030204" pitchFamily="18" charset="0"/>
              </a:endParaRPr>
            </a:p>
          </p:txBody>
        </p:sp>
      </p:grpSp>
      <p:grpSp>
        <p:nvGrpSpPr>
          <p:cNvPr id="17" name="Group 16">
            <a:extLst>
              <a:ext uri="{FF2B5EF4-FFF2-40B4-BE49-F238E27FC236}">
                <a16:creationId xmlns:a16="http://schemas.microsoft.com/office/drawing/2014/main" id="{1E7C96E6-0360-4831-BA2C-0E6193D63E73}"/>
              </a:ext>
            </a:extLst>
          </p:cNvPr>
          <p:cNvGrpSpPr/>
          <p:nvPr userDrawn="1"/>
        </p:nvGrpSpPr>
        <p:grpSpPr>
          <a:xfrm>
            <a:off x="4762981" y="1466533"/>
            <a:ext cx="1647494" cy="484748"/>
            <a:chOff x="1051367" y="3011269"/>
            <a:chExt cx="2196658" cy="646331"/>
          </a:xfrm>
          <a:effectLst>
            <a:outerShdw blurRad="431800" dist="38100" dir="5400000" algn="t" rotWithShape="0">
              <a:prstClr val="black">
                <a:alpha val="24000"/>
              </a:prstClr>
            </a:outerShdw>
          </a:effectLst>
        </p:grpSpPr>
        <p:sp>
          <p:nvSpPr>
            <p:cNvPr id="18" name="Right Triangle 17">
              <a:extLst>
                <a:ext uri="{FF2B5EF4-FFF2-40B4-BE49-F238E27FC236}">
                  <a16:creationId xmlns:a16="http://schemas.microsoft.com/office/drawing/2014/main" id="{7495BC21-C6A2-44A5-B410-B3352D123376}"/>
                </a:ext>
              </a:extLst>
            </p:cNvPr>
            <p:cNvSpPr/>
            <p:nvPr/>
          </p:nvSpPr>
          <p:spPr>
            <a:xfrm flipH="1">
              <a:off x="3009900" y="3011269"/>
              <a:ext cx="238125" cy="176431"/>
            </a:xfrm>
            <a:prstGeom prst="rtTriangl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mn-lt"/>
              </a:endParaRPr>
            </a:p>
          </p:txBody>
        </p:sp>
        <p:sp>
          <p:nvSpPr>
            <p:cNvPr id="19" name="Parallelogram 18">
              <a:extLst>
                <a:ext uri="{FF2B5EF4-FFF2-40B4-BE49-F238E27FC236}">
                  <a16:creationId xmlns:a16="http://schemas.microsoft.com/office/drawing/2014/main" id="{F3956FB3-5513-4C0D-A451-1C97D16D1679}"/>
                </a:ext>
              </a:extLst>
            </p:cNvPr>
            <p:cNvSpPr/>
            <p:nvPr/>
          </p:nvSpPr>
          <p:spPr>
            <a:xfrm>
              <a:off x="1051367" y="3011269"/>
              <a:ext cx="2196658" cy="646331"/>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500" b="1">
                <a:latin typeface="+mn-lt"/>
                <a:ea typeface="Cambria" panose="02040503050406030204" pitchFamily="18" charset="0"/>
              </a:endParaRPr>
            </a:p>
          </p:txBody>
        </p:sp>
      </p:grpSp>
      <p:grpSp>
        <p:nvGrpSpPr>
          <p:cNvPr id="20" name="Group 19">
            <a:extLst>
              <a:ext uri="{FF2B5EF4-FFF2-40B4-BE49-F238E27FC236}">
                <a16:creationId xmlns:a16="http://schemas.microsoft.com/office/drawing/2014/main" id="{C3ECC24A-CF4C-4A3B-BDF0-5EED0A422CA1}"/>
              </a:ext>
            </a:extLst>
          </p:cNvPr>
          <p:cNvGrpSpPr/>
          <p:nvPr userDrawn="1"/>
        </p:nvGrpSpPr>
        <p:grpSpPr>
          <a:xfrm>
            <a:off x="6792436" y="1466533"/>
            <a:ext cx="1647494" cy="484748"/>
            <a:chOff x="1051367" y="3011269"/>
            <a:chExt cx="2196658" cy="646331"/>
          </a:xfrm>
          <a:effectLst>
            <a:outerShdw blurRad="431800" dist="38100" dir="5400000" algn="t" rotWithShape="0">
              <a:prstClr val="black">
                <a:alpha val="24000"/>
              </a:prstClr>
            </a:outerShdw>
          </a:effectLst>
        </p:grpSpPr>
        <p:sp>
          <p:nvSpPr>
            <p:cNvPr id="21" name="Right Triangle 20">
              <a:extLst>
                <a:ext uri="{FF2B5EF4-FFF2-40B4-BE49-F238E27FC236}">
                  <a16:creationId xmlns:a16="http://schemas.microsoft.com/office/drawing/2014/main" id="{D7F007C8-658A-4261-8FAA-A6D629EDA7F6}"/>
                </a:ext>
              </a:extLst>
            </p:cNvPr>
            <p:cNvSpPr/>
            <p:nvPr/>
          </p:nvSpPr>
          <p:spPr>
            <a:xfrm flipH="1">
              <a:off x="3009900" y="3011269"/>
              <a:ext cx="238125" cy="176431"/>
            </a:xfrm>
            <a:prstGeom prst="rtTriangl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mn-lt"/>
              </a:endParaRPr>
            </a:p>
          </p:txBody>
        </p:sp>
        <p:sp>
          <p:nvSpPr>
            <p:cNvPr id="22" name="Parallelogram 21">
              <a:extLst>
                <a:ext uri="{FF2B5EF4-FFF2-40B4-BE49-F238E27FC236}">
                  <a16:creationId xmlns:a16="http://schemas.microsoft.com/office/drawing/2014/main" id="{43EFE2C6-D274-43E2-BE6C-734A8FD8DFC2}"/>
                </a:ext>
              </a:extLst>
            </p:cNvPr>
            <p:cNvSpPr/>
            <p:nvPr/>
          </p:nvSpPr>
          <p:spPr>
            <a:xfrm>
              <a:off x="1051367" y="3011269"/>
              <a:ext cx="2196658" cy="646331"/>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500" b="1">
                <a:latin typeface="+mn-lt"/>
                <a:ea typeface="Cambria" panose="02040503050406030204" pitchFamily="18" charset="0"/>
              </a:endParaRPr>
            </a:p>
          </p:txBody>
        </p:sp>
      </p:grpSp>
      <p:sp>
        <p:nvSpPr>
          <p:cNvPr id="28" name="Text Placeholder 18">
            <a:extLst>
              <a:ext uri="{FF2B5EF4-FFF2-40B4-BE49-F238E27FC236}">
                <a16:creationId xmlns:a16="http://schemas.microsoft.com/office/drawing/2014/main" id="{E11CBAAA-D717-4B3A-905F-D9C0EC427520}"/>
              </a:ext>
            </a:extLst>
          </p:cNvPr>
          <p:cNvSpPr>
            <a:spLocks noGrp="1"/>
          </p:cNvSpPr>
          <p:nvPr>
            <p:ph type="body" sz="quarter" idx="20" hasCustomPrompt="1"/>
          </p:nvPr>
        </p:nvSpPr>
        <p:spPr>
          <a:xfrm>
            <a:off x="547675" y="2093001"/>
            <a:ext cx="1830689" cy="754312"/>
          </a:xfrm>
        </p:spPr>
        <p:txBody>
          <a:bodyPr anchor="t">
            <a:normAutofit/>
          </a:bodyPr>
          <a:lstStyle>
            <a:lvl1pPr marL="0" algn="ctr">
              <a:lnSpc>
                <a:spcPct val="100000"/>
              </a:lnSpc>
              <a:buNone/>
              <a:defRPr sz="120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dirty="0"/>
              <a:t>Text Here</a:t>
            </a:r>
          </a:p>
        </p:txBody>
      </p:sp>
      <p:sp>
        <p:nvSpPr>
          <p:cNvPr id="29" name="Text Placeholder 18">
            <a:extLst>
              <a:ext uri="{FF2B5EF4-FFF2-40B4-BE49-F238E27FC236}">
                <a16:creationId xmlns:a16="http://schemas.microsoft.com/office/drawing/2014/main" id="{11999243-4770-46B4-837C-EEC100617855}"/>
              </a:ext>
            </a:extLst>
          </p:cNvPr>
          <p:cNvSpPr>
            <a:spLocks noGrp="1"/>
          </p:cNvSpPr>
          <p:nvPr>
            <p:ph type="body" sz="quarter" idx="21" hasCustomPrompt="1"/>
          </p:nvPr>
        </p:nvSpPr>
        <p:spPr>
          <a:xfrm>
            <a:off x="2641928" y="2093001"/>
            <a:ext cx="1830689" cy="754312"/>
          </a:xfrm>
        </p:spPr>
        <p:txBody>
          <a:bodyPr anchor="t">
            <a:normAutofit/>
          </a:bodyPr>
          <a:lstStyle>
            <a:lvl1pPr marL="0" algn="ctr">
              <a:lnSpc>
                <a:spcPct val="100000"/>
              </a:lnSpc>
              <a:buNone/>
              <a:defRPr sz="120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a:t>Text Here</a:t>
            </a:r>
          </a:p>
        </p:txBody>
      </p:sp>
      <p:sp>
        <p:nvSpPr>
          <p:cNvPr id="32" name="Text Placeholder 18">
            <a:extLst>
              <a:ext uri="{FF2B5EF4-FFF2-40B4-BE49-F238E27FC236}">
                <a16:creationId xmlns:a16="http://schemas.microsoft.com/office/drawing/2014/main" id="{C2AC8123-388F-485A-99C3-9689B274EE51}"/>
              </a:ext>
            </a:extLst>
          </p:cNvPr>
          <p:cNvSpPr>
            <a:spLocks noGrp="1"/>
          </p:cNvSpPr>
          <p:nvPr>
            <p:ph type="body" sz="quarter" idx="22" hasCustomPrompt="1"/>
          </p:nvPr>
        </p:nvSpPr>
        <p:spPr>
          <a:xfrm>
            <a:off x="4671383" y="2093001"/>
            <a:ext cx="1830689" cy="754312"/>
          </a:xfrm>
        </p:spPr>
        <p:txBody>
          <a:bodyPr anchor="t">
            <a:normAutofit/>
          </a:bodyPr>
          <a:lstStyle>
            <a:lvl1pPr marL="0" algn="ctr">
              <a:lnSpc>
                <a:spcPct val="100000"/>
              </a:lnSpc>
              <a:buNone/>
              <a:defRPr sz="120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a:t>Text Here</a:t>
            </a:r>
          </a:p>
        </p:txBody>
      </p:sp>
      <p:sp>
        <p:nvSpPr>
          <p:cNvPr id="35" name="Text Placeholder 18">
            <a:extLst>
              <a:ext uri="{FF2B5EF4-FFF2-40B4-BE49-F238E27FC236}">
                <a16:creationId xmlns:a16="http://schemas.microsoft.com/office/drawing/2014/main" id="{834CC4B2-551A-4074-A051-17DB577E6634}"/>
              </a:ext>
            </a:extLst>
          </p:cNvPr>
          <p:cNvSpPr>
            <a:spLocks noGrp="1"/>
          </p:cNvSpPr>
          <p:nvPr>
            <p:ph type="body" sz="quarter" idx="23" hasCustomPrompt="1"/>
          </p:nvPr>
        </p:nvSpPr>
        <p:spPr>
          <a:xfrm>
            <a:off x="6700838" y="2093001"/>
            <a:ext cx="1830689" cy="754312"/>
          </a:xfrm>
        </p:spPr>
        <p:txBody>
          <a:bodyPr anchor="t">
            <a:normAutofit/>
          </a:bodyPr>
          <a:lstStyle>
            <a:lvl1pPr marL="0" algn="ctr">
              <a:lnSpc>
                <a:spcPct val="100000"/>
              </a:lnSpc>
              <a:buNone/>
              <a:defRPr sz="120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a:t>Text Here</a:t>
            </a:r>
          </a:p>
        </p:txBody>
      </p:sp>
      <p:sp>
        <p:nvSpPr>
          <p:cNvPr id="24" name="Title 1">
            <a:extLst>
              <a:ext uri="{FF2B5EF4-FFF2-40B4-BE49-F238E27FC236}">
                <a16:creationId xmlns:a16="http://schemas.microsoft.com/office/drawing/2014/main" id="{AF656A9A-C809-40A0-82EC-7A76762DDB1E}"/>
              </a:ext>
            </a:extLst>
          </p:cNvPr>
          <p:cNvSpPr>
            <a:spLocks noGrp="1"/>
          </p:cNvSpPr>
          <p:nvPr>
            <p:ph type="title"/>
          </p:nvPr>
        </p:nvSpPr>
        <p:spPr>
          <a:xfrm>
            <a:off x="1237078" y="901392"/>
            <a:ext cx="6677450" cy="477441"/>
          </a:xfrm>
        </p:spPr>
        <p:txBody>
          <a:bodyPr>
            <a:noAutofit/>
          </a:bodyPr>
          <a:lstStyle>
            <a:lvl1pPr algn="ctr">
              <a:defRPr sz="2400" b="1">
                <a:solidFill>
                  <a:srgbClr val="EE5815"/>
                </a:solidFill>
                <a:latin typeface="+mn-lt"/>
                <a:cs typeface="Poppins" panose="00000500000000000000" pitchFamily="2" charset="0"/>
              </a:defRPr>
            </a:lvl1pPr>
          </a:lstStyle>
          <a:p>
            <a:r>
              <a:rPr lang="en-US" dirty="0"/>
              <a:t>Click to edit Master title style</a:t>
            </a:r>
            <a:endParaRPr lang="en-GB" dirty="0"/>
          </a:p>
        </p:txBody>
      </p:sp>
      <p:sp>
        <p:nvSpPr>
          <p:cNvPr id="25" name="Rectangle 24">
            <a:extLst>
              <a:ext uri="{FF2B5EF4-FFF2-40B4-BE49-F238E27FC236}">
                <a16:creationId xmlns:a16="http://schemas.microsoft.com/office/drawing/2014/main" id="{9EDF37FC-B353-4ACA-9EAE-F7EA8CBD2E3C}"/>
              </a:ext>
            </a:extLst>
          </p:cNvPr>
          <p:cNvSpPr/>
          <p:nvPr userDrawn="1"/>
        </p:nvSpPr>
        <p:spPr>
          <a:xfrm rot="5400000">
            <a:off x="4550569" y="-217289"/>
            <a:ext cx="42863" cy="477441"/>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26" name="Text Placeholder 18">
            <a:extLst>
              <a:ext uri="{FF2B5EF4-FFF2-40B4-BE49-F238E27FC236}">
                <a16:creationId xmlns:a16="http://schemas.microsoft.com/office/drawing/2014/main" id="{B91ECE1E-ADCA-413B-A23F-544ABCDED93A}"/>
              </a:ext>
            </a:extLst>
          </p:cNvPr>
          <p:cNvSpPr>
            <a:spLocks noGrp="1"/>
          </p:cNvSpPr>
          <p:nvPr>
            <p:ph type="body" sz="quarter" idx="13" hasCustomPrompt="1"/>
          </p:nvPr>
        </p:nvSpPr>
        <p:spPr>
          <a:xfrm>
            <a:off x="313366" y="3221373"/>
            <a:ext cx="8524874" cy="355847"/>
          </a:xfrm>
        </p:spPr>
        <p:txBody>
          <a:bodyPr anchor="t">
            <a:normAutofit/>
          </a:bodyPr>
          <a:lstStyle>
            <a:lvl1pPr marL="0" algn="ctr">
              <a:buNone/>
              <a:defRPr sz="1500" b="0">
                <a:solidFill>
                  <a:schemeClr val="tx1">
                    <a:lumMod val="95000"/>
                    <a:lumOff val="5000"/>
                  </a:schemeClr>
                </a:solidFill>
                <a:latin typeface="+mn-lt"/>
                <a:cs typeface="Poppins" panose="00000500000000000000" pitchFamily="2" charset="0"/>
              </a:defRPr>
            </a:lvl1pPr>
          </a:lstStyle>
          <a:p>
            <a:pPr lvl="0"/>
            <a:r>
              <a:rPr lang="en-GB"/>
              <a:t>Subheading Here</a:t>
            </a:r>
          </a:p>
        </p:txBody>
      </p:sp>
      <p:sp>
        <p:nvSpPr>
          <p:cNvPr id="9" name="Content Placeholder 8">
            <a:extLst>
              <a:ext uri="{FF2B5EF4-FFF2-40B4-BE49-F238E27FC236}">
                <a16:creationId xmlns:a16="http://schemas.microsoft.com/office/drawing/2014/main" id="{07F50918-23F3-E443-80E5-9F121529381D}"/>
              </a:ext>
            </a:extLst>
          </p:cNvPr>
          <p:cNvSpPr>
            <a:spLocks noGrp="1"/>
          </p:cNvSpPr>
          <p:nvPr>
            <p:ph sz="quarter" idx="24"/>
          </p:nvPr>
        </p:nvSpPr>
        <p:spPr>
          <a:xfrm>
            <a:off x="313136" y="3733670"/>
            <a:ext cx="4159482" cy="97869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Content Placeholder 8">
            <a:extLst>
              <a:ext uri="{FF2B5EF4-FFF2-40B4-BE49-F238E27FC236}">
                <a16:creationId xmlns:a16="http://schemas.microsoft.com/office/drawing/2014/main" id="{B929AB76-9A56-D24A-A7C7-7EF53DB514E6}"/>
              </a:ext>
            </a:extLst>
          </p:cNvPr>
          <p:cNvSpPr>
            <a:spLocks noGrp="1"/>
          </p:cNvSpPr>
          <p:nvPr>
            <p:ph sz="quarter" idx="25"/>
          </p:nvPr>
        </p:nvSpPr>
        <p:spPr>
          <a:xfrm>
            <a:off x="4671383" y="3733670"/>
            <a:ext cx="4159482" cy="9786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Rectangle 29">
            <a:extLst>
              <a:ext uri="{FF2B5EF4-FFF2-40B4-BE49-F238E27FC236}">
                <a16:creationId xmlns:a16="http://schemas.microsoft.com/office/drawing/2014/main" id="{B155B07E-FEC8-144B-9685-02875F88DD38}"/>
              </a:ext>
            </a:extLst>
          </p:cNvPr>
          <p:cNvSpPr/>
          <p:nvPr userDrawn="1"/>
        </p:nvSpPr>
        <p:spPr>
          <a:xfrm>
            <a:off x="0" y="5105104"/>
            <a:ext cx="9141292" cy="39290"/>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36" name="Slide Number Placeholder 5">
            <a:extLst>
              <a:ext uri="{FF2B5EF4-FFF2-40B4-BE49-F238E27FC236}">
                <a16:creationId xmlns:a16="http://schemas.microsoft.com/office/drawing/2014/main" id="{22EA9885-81D8-4248-A05C-15ADBC9CF291}"/>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rgbClr val="6E6E6E"/>
                </a:solidFill>
              </a:rPr>
              <a:pPr algn="ctr"/>
              <a:t>‹#›</a:t>
            </a:fld>
            <a:endParaRPr lang="en-GB" sz="900" dirty="0">
              <a:solidFill>
                <a:srgbClr val="6E6E6E"/>
              </a:solidFill>
            </a:endParaRPr>
          </a:p>
        </p:txBody>
      </p:sp>
      <p:sp>
        <p:nvSpPr>
          <p:cNvPr id="33" name="Rectangle 32">
            <a:extLst>
              <a:ext uri="{FF2B5EF4-FFF2-40B4-BE49-F238E27FC236}">
                <a16:creationId xmlns:a16="http://schemas.microsoft.com/office/drawing/2014/main" id="{31D88684-D984-4510-8E8E-7E80E5FEF8D0}"/>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34" name="Picture 33">
            <a:extLst>
              <a:ext uri="{FF2B5EF4-FFF2-40B4-BE49-F238E27FC236}">
                <a16:creationId xmlns:a16="http://schemas.microsoft.com/office/drawing/2014/main" id="{27D92975-106B-3E41-8C66-0026C38539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33878" y="105262"/>
            <a:ext cx="883850" cy="717002"/>
          </a:xfrm>
          <a:prstGeom prst="rect">
            <a:avLst/>
          </a:prstGeom>
        </p:spPr>
      </p:pic>
    </p:spTree>
    <p:extLst>
      <p:ext uri="{BB962C8B-B14F-4D97-AF65-F5344CB8AC3E}">
        <p14:creationId xmlns:p14="http://schemas.microsoft.com/office/powerpoint/2010/main" val="30043392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AECFF883-9C09-4BCD-9898-F2724A307EFF}"/>
              </a:ext>
            </a:extLst>
          </p:cNvPr>
          <p:cNvSpPr>
            <a:spLocks noGrp="1"/>
          </p:cNvSpPr>
          <p:nvPr>
            <p:ph type="body" sz="quarter" idx="14"/>
          </p:nvPr>
        </p:nvSpPr>
        <p:spPr>
          <a:xfrm>
            <a:off x="361949" y="3245363"/>
            <a:ext cx="4122646" cy="1526450"/>
          </a:xfrm>
        </p:spPr>
        <p:txBody>
          <a:bodyPr anchor="t">
            <a:normAutofit/>
          </a:bodyPr>
          <a:lstStyle>
            <a:lvl1pPr>
              <a:lnSpc>
                <a:spcPct val="100000"/>
              </a:lnSpc>
              <a:defRPr sz="1200"/>
            </a:lvl1pPr>
            <a:lvl2pPr marL="514350" indent="-171450">
              <a:lnSpc>
                <a:spcPct val="100000"/>
              </a:lnSpc>
              <a:buFont typeface="Calibri" panose="020F0502020204030204" pitchFamily="34" charset="0"/>
              <a:buChar char="−"/>
              <a:defRPr sz="1200"/>
            </a:lvl2pPr>
          </a:lstStyle>
          <a:p>
            <a:pPr lvl="0"/>
            <a:r>
              <a:rPr lang="en-US" dirty="0"/>
              <a:t>Click to edit Master text styles</a:t>
            </a:r>
          </a:p>
          <a:p>
            <a:pPr lvl="1"/>
            <a:r>
              <a:rPr lang="en-US" dirty="0"/>
              <a:t>Second level</a:t>
            </a:r>
          </a:p>
        </p:txBody>
      </p:sp>
      <p:sp>
        <p:nvSpPr>
          <p:cNvPr id="6" name="Title 1">
            <a:extLst>
              <a:ext uri="{FF2B5EF4-FFF2-40B4-BE49-F238E27FC236}">
                <a16:creationId xmlns:a16="http://schemas.microsoft.com/office/drawing/2014/main" id="{016B7F69-61C2-4E2D-BC5F-05F7C5356089}"/>
              </a:ext>
            </a:extLst>
          </p:cNvPr>
          <p:cNvSpPr>
            <a:spLocks noGrp="1"/>
          </p:cNvSpPr>
          <p:nvPr>
            <p:ph type="title"/>
          </p:nvPr>
        </p:nvSpPr>
        <p:spPr>
          <a:xfrm>
            <a:off x="361950" y="225098"/>
            <a:ext cx="7644494" cy="477441"/>
          </a:xfrm>
        </p:spPr>
        <p:txBody>
          <a:bodyPr>
            <a:noAutofit/>
          </a:bodyPr>
          <a:lstStyle>
            <a:lvl1pPr>
              <a:defRPr sz="2400" b="1">
                <a:solidFill>
                  <a:srgbClr val="EE5815"/>
                </a:solidFill>
                <a:latin typeface="+mn-lt"/>
                <a:cs typeface="Poppins" panose="00000500000000000000" pitchFamily="2"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CC057CB7-8EAE-4A07-8144-A136365086A3}"/>
              </a:ext>
            </a:extLst>
          </p:cNvPr>
          <p:cNvSpPr/>
          <p:nvPr userDrawn="1"/>
        </p:nvSpPr>
        <p:spPr>
          <a:xfrm>
            <a:off x="0" y="210811"/>
            <a:ext cx="42863" cy="477441"/>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4" name="Text Placeholder 3">
            <a:extLst>
              <a:ext uri="{FF2B5EF4-FFF2-40B4-BE49-F238E27FC236}">
                <a16:creationId xmlns:a16="http://schemas.microsoft.com/office/drawing/2014/main" id="{3FE44962-CD89-6743-98EB-4265D14C1257}"/>
              </a:ext>
            </a:extLst>
          </p:cNvPr>
          <p:cNvSpPr>
            <a:spLocks noGrp="1"/>
          </p:cNvSpPr>
          <p:nvPr>
            <p:ph type="body" sz="quarter" idx="15"/>
          </p:nvPr>
        </p:nvSpPr>
        <p:spPr>
          <a:xfrm>
            <a:off x="4659407" y="3240813"/>
            <a:ext cx="4122645" cy="1526450"/>
          </a:xfrm>
        </p:spPr>
        <p:txBody>
          <a:bodyPr anchor="t">
            <a:normAutofit/>
          </a:bodyPr>
          <a:lstStyle>
            <a:lvl1pPr>
              <a:lnSpc>
                <a:spcPct val="100000"/>
              </a:lnSpc>
              <a:defRPr sz="1200"/>
            </a:lvl1pPr>
            <a:lvl2pPr marL="514350" indent="-171450">
              <a:lnSpc>
                <a:spcPct val="100000"/>
              </a:lnSpc>
              <a:buFont typeface="Calibri" panose="020F0502020204030204" pitchFamily="34" charset="0"/>
              <a:buChar char="−"/>
              <a:defRPr sz="1200"/>
            </a:lvl2pPr>
          </a:lstStyle>
          <a:p>
            <a:pPr lvl="0"/>
            <a:r>
              <a:rPr lang="en-US" dirty="0"/>
              <a:t>Click to edit Master text styles</a:t>
            </a:r>
          </a:p>
          <a:p>
            <a:pPr lvl="1"/>
            <a:r>
              <a:rPr lang="en-US" dirty="0"/>
              <a:t>Second level</a:t>
            </a:r>
          </a:p>
        </p:txBody>
      </p:sp>
      <p:sp>
        <p:nvSpPr>
          <p:cNvPr id="15" name="Text Placeholder 18">
            <a:extLst>
              <a:ext uri="{FF2B5EF4-FFF2-40B4-BE49-F238E27FC236}">
                <a16:creationId xmlns:a16="http://schemas.microsoft.com/office/drawing/2014/main" id="{96163D8F-8D3C-DB4C-91D7-77C067A661E5}"/>
              </a:ext>
            </a:extLst>
          </p:cNvPr>
          <p:cNvSpPr>
            <a:spLocks noGrp="1"/>
          </p:cNvSpPr>
          <p:nvPr>
            <p:ph type="body" sz="quarter" idx="13" hasCustomPrompt="1"/>
          </p:nvPr>
        </p:nvSpPr>
        <p:spPr>
          <a:xfrm>
            <a:off x="361950" y="705022"/>
            <a:ext cx="8524874" cy="355847"/>
          </a:xfrm>
        </p:spPr>
        <p:txBody>
          <a:bodyPr anchor="t">
            <a:noAutofit/>
          </a:bodyPr>
          <a:lstStyle>
            <a:lvl1pPr marL="0">
              <a:buNone/>
              <a:defRPr sz="1500" b="0">
                <a:solidFill>
                  <a:schemeClr val="tx1">
                    <a:lumMod val="95000"/>
                    <a:lumOff val="5000"/>
                  </a:schemeClr>
                </a:solidFill>
                <a:latin typeface="+mn-lt"/>
                <a:cs typeface="Poppins" panose="00000500000000000000" pitchFamily="2" charset="0"/>
              </a:defRPr>
            </a:lvl1pPr>
          </a:lstStyle>
          <a:p>
            <a:pPr lvl="0"/>
            <a:r>
              <a:rPr lang="en-GB" dirty="0"/>
              <a:t>Subheading Here</a:t>
            </a:r>
          </a:p>
        </p:txBody>
      </p:sp>
      <p:sp>
        <p:nvSpPr>
          <p:cNvPr id="16" name="Slide Number Placeholder 5">
            <a:extLst>
              <a:ext uri="{FF2B5EF4-FFF2-40B4-BE49-F238E27FC236}">
                <a16:creationId xmlns:a16="http://schemas.microsoft.com/office/drawing/2014/main" id="{36800F94-EA37-4495-AAB7-D45FB6AFB04C}"/>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rgbClr val="6E6E6E"/>
                </a:solidFill>
              </a:rPr>
              <a:pPr algn="ctr"/>
              <a:t>‹#›</a:t>
            </a:fld>
            <a:endParaRPr lang="en-GB" sz="900" dirty="0">
              <a:solidFill>
                <a:srgbClr val="6E6E6E"/>
              </a:solidFill>
            </a:endParaRPr>
          </a:p>
        </p:txBody>
      </p:sp>
      <p:sp>
        <p:nvSpPr>
          <p:cNvPr id="10" name="Rectangle 9">
            <a:extLst>
              <a:ext uri="{FF2B5EF4-FFF2-40B4-BE49-F238E27FC236}">
                <a16:creationId xmlns:a16="http://schemas.microsoft.com/office/drawing/2014/main" id="{91E0D864-4E5F-4978-A7BA-4E1FDA17A114}"/>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12" name="Picture 11">
            <a:extLst>
              <a:ext uri="{FF2B5EF4-FFF2-40B4-BE49-F238E27FC236}">
                <a16:creationId xmlns:a16="http://schemas.microsoft.com/office/drawing/2014/main" id="{A7E45FF5-E50C-CF40-8CA1-BC938ECAD5C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011545" y="105318"/>
            <a:ext cx="883850" cy="717002"/>
          </a:xfrm>
          <a:prstGeom prst="rect">
            <a:avLst/>
          </a:prstGeom>
        </p:spPr>
      </p:pic>
    </p:spTree>
    <p:extLst>
      <p:ext uri="{BB962C8B-B14F-4D97-AF65-F5344CB8AC3E}">
        <p14:creationId xmlns:p14="http://schemas.microsoft.com/office/powerpoint/2010/main" val="3909946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16B7F69-61C2-4E2D-BC5F-05F7C5356089}"/>
              </a:ext>
            </a:extLst>
          </p:cNvPr>
          <p:cNvSpPr>
            <a:spLocks noGrp="1"/>
          </p:cNvSpPr>
          <p:nvPr>
            <p:ph type="title"/>
          </p:nvPr>
        </p:nvSpPr>
        <p:spPr>
          <a:xfrm>
            <a:off x="361950" y="225098"/>
            <a:ext cx="7644494" cy="477441"/>
          </a:xfrm>
        </p:spPr>
        <p:txBody>
          <a:bodyPr>
            <a:noAutofit/>
          </a:bodyPr>
          <a:lstStyle>
            <a:lvl1pPr>
              <a:defRPr sz="2400" b="1">
                <a:solidFill>
                  <a:srgbClr val="EE5815"/>
                </a:solidFill>
                <a:latin typeface="+mn-lt"/>
                <a:cs typeface="Poppins" panose="00000500000000000000" pitchFamily="2" charset="0"/>
              </a:defRPr>
            </a:lvl1pPr>
          </a:lstStyle>
          <a:p>
            <a:r>
              <a:rPr lang="en-US"/>
              <a:t>Click to edit Master title style</a:t>
            </a:r>
            <a:endParaRPr lang="en-GB"/>
          </a:p>
        </p:txBody>
      </p:sp>
      <p:sp>
        <p:nvSpPr>
          <p:cNvPr id="11" name="Rectangle 10">
            <a:extLst>
              <a:ext uri="{FF2B5EF4-FFF2-40B4-BE49-F238E27FC236}">
                <a16:creationId xmlns:a16="http://schemas.microsoft.com/office/drawing/2014/main" id="{CC057CB7-8EAE-4A07-8144-A136365086A3}"/>
              </a:ext>
            </a:extLst>
          </p:cNvPr>
          <p:cNvSpPr/>
          <p:nvPr userDrawn="1"/>
        </p:nvSpPr>
        <p:spPr>
          <a:xfrm>
            <a:off x="0" y="210811"/>
            <a:ext cx="42863" cy="477441"/>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7" name="Picture 6">
            <a:extLst>
              <a:ext uri="{FF2B5EF4-FFF2-40B4-BE49-F238E27FC236}">
                <a16:creationId xmlns:a16="http://schemas.microsoft.com/office/drawing/2014/main" id="{FC8CF291-0D75-1647-81B7-A0A97CEF7F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011545" y="105318"/>
            <a:ext cx="883850" cy="717002"/>
          </a:xfrm>
          <a:prstGeom prst="rect">
            <a:avLst/>
          </a:prstGeom>
        </p:spPr>
      </p:pic>
      <p:sp>
        <p:nvSpPr>
          <p:cNvPr id="12" name="Slide Number Placeholder 5">
            <a:extLst>
              <a:ext uri="{FF2B5EF4-FFF2-40B4-BE49-F238E27FC236}">
                <a16:creationId xmlns:a16="http://schemas.microsoft.com/office/drawing/2014/main" id="{D45D1DE9-4368-439B-9795-9DA517DA05E3}"/>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rgbClr val="6E6E6E"/>
                </a:solidFill>
              </a:rPr>
              <a:pPr algn="ctr"/>
              <a:t>‹#›</a:t>
            </a:fld>
            <a:endParaRPr lang="en-GB" sz="900" dirty="0">
              <a:solidFill>
                <a:srgbClr val="6E6E6E"/>
              </a:solidFill>
            </a:endParaRPr>
          </a:p>
        </p:txBody>
      </p:sp>
      <p:sp>
        <p:nvSpPr>
          <p:cNvPr id="8" name="Rectangle 7">
            <a:extLst>
              <a:ext uri="{FF2B5EF4-FFF2-40B4-BE49-F238E27FC236}">
                <a16:creationId xmlns:a16="http://schemas.microsoft.com/office/drawing/2014/main" id="{5486B45B-FB92-40D6-8721-3061538A1F8D}"/>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23791756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9" name="Text Placeholder 18">
            <a:extLst>
              <a:ext uri="{FF2B5EF4-FFF2-40B4-BE49-F238E27FC236}">
                <a16:creationId xmlns:a16="http://schemas.microsoft.com/office/drawing/2014/main" id="{BCBE2135-0F82-4C7C-9076-4D355D8A910C}"/>
              </a:ext>
            </a:extLst>
          </p:cNvPr>
          <p:cNvSpPr>
            <a:spLocks noGrp="1"/>
          </p:cNvSpPr>
          <p:nvPr>
            <p:ph type="body" sz="quarter" idx="20" hasCustomPrompt="1"/>
          </p:nvPr>
        </p:nvSpPr>
        <p:spPr>
          <a:xfrm>
            <a:off x="547675" y="2992387"/>
            <a:ext cx="1654982" cy="772775"/>
          </a:xfrm>
        </p:spPr>
        <p:txBody>
          <a:bodyPr anchor="t">
            <a:normAutofit/>
          </a:bodyPr>
          <a:lstStyle>
            <a:lvl1pPr marL="0" algn="ctr">
              <a:lnSpc>
                <a:spcPct val="100000"/>
              </a:lnSpc>
              <a:buNone/>
              <a:defRPr sz="105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dirty="0"/>
              <a:t>Text Here</a:t>
            </a:r>
          </a:p>
        </p:txBody>
      </p:sp>
      <p:sp>
        <p:nvSpPr>
          <p:cNvPr id="9" name="Hexagon 8">
            <a:extLst>
              <a:ext uri="{FF2B5EF4-FFF2-40B4-BE49-F238E27FC236}">
                <a16:creationId xmlns:a16="http://schemas.microsoft.com/office/drawing/2014/main" id="{B0DE28B5-EE7B-4F11-8B59-4442B0D26C74}"/>
              </a:ext>
            </a:extLst>
          </p:cNvPr>
          <p:cNvSpPr/>
          <p:nvPr userDrawn="1"/>
        </p:nvSpPr>
        <p:spPr>
          <a:xfrm rot="16200000">
            <a:off x="742123" y="1494704"/>
            <a:ext cx="1266086" cy="1132449"/>
          </a:xfrm>
          <a:prstGeom prst="hexagon">
            <a:avLst/>
          </a:prstGeom>
          <a:noFill/>
          <a:ln>
            <a:solidFill>
              <a:srgbClr val="D64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Proxima Nova Rg" panose="02000506030000020004" pitchFamily="2" charset="0"/>
            </a:endParaRPr>
          </a:p>
        </p:txBody>
      </p:sp>
      <p:cxnSp>
        <p:nvCxnSpPr>
          <p:cNvPr id="10" name="Straight Connector 9">
            <a:extLst>
              <a:ext uri="{FF2B5EF4-FFF2-40B4-BE49-F238E27FC236}">
                <a16:creationId xmlns:a16="http://schemas.microsoft.com/office/drawing/2014/main" id="{0F3B551A-A15C-44C3-A260-75C36F3160FD}"/>
              </a:ext>
            </a:extLst>
          </p:cNvPr>
          <p:cNvCxnSpPr>
            <a:cxnSpLocks/>
            <a:stCxn id="9" idx="3"/>
            <a:endCxn id="29" idx="0"/>
          </p:cNvCxnSpPr>
          <p:nvPr userDrawn="1"/>
        </p:nvCxnSpPr>
        <p:spPr>
          <a:xfrm>
            <a:off x="1375166" y="2693972"/>
            <a:ext cx="0" cy="298415"/>
          </a:xfrm>
          <a:prstGeom prst="line">
            <a:avLst/>
          </a:prstGeom>
          <a:ln>
            <a:prstDash val="dash"/>
            <a:tailEnd type="diamond"/>
          </a:ln>
        </p:spPr>
        <p:style>
          <a:lnRef idx="1">
            <a:schemeClr val="accent1"/>
          </a:lnRef>
          <a:fillRef idx="0">
            <a:schemeClr val="accent1"/>
          </a:fillRef>
          <a:effectRef idx="0">
            <a:schemeClr val="accent1"/>
          </a:effectRef>
          <a:fontRef idx="minor">
            <a:schemeClr val="tx1"/>
          </a:fontRef>
        </p:style>
      </p:cxnSp>
      <p:sp>
        <p:nvSpPr>
          <p:cNvPr id="13" name="Hexagon 12">
            <a:extLst>
              <a:ext uri="{FF2B5EF4-FFF2-40B4-BE49-F238E27FC236}">
                <a16:creationId xmlns:a16="http://schemas.microsoft.com/office/drawing/2014/main" id="{9D6587A4-CCEA-4036-8351-D3FF1AD98680}"/>
              </a:ext>
            </a:extLst>
          </p:cNvPr>
          <p:cNvSpPr/>
          <p:nvPr userDrawn="1"/>
        </p:nvSpPr>
        <p:spPr>
          <a:xfrm rot="16200000">
            <a:off x="2873294" y="1132233"/>
            <a:ext cx="1305372" cy="1188194"/>
          </a:xfrm>
          <a:prstGeom prst="hexagon">
            <a:avLst/>
          </a:prstGeom>
          <a:noFill/>
          <a:ln>
            <a:solidFill>
              <a:srgbClr val="FF9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Proxima Nova Rg" panose="02000506030000020004" pitchFamily="2" charset="0"/>
            </a:endParaRPr>
          </a:p>
        </p:txBody>
      </p:sp>
      <p:cxnSp>
        <p:nvCxnSpPr>
          <p:cNvPr id="14" name="Straight Connector 13">
            <a:extLst>
              <a:ext uri="{FF2B5EF4-FFF2-40B4-BE49-F238E27FC236}">
                <a16:creationId xmlns:a16="http://schemas.microsoft.com/office/drawing/2014/main" id="{F9A284C2-2FE9-4B7E-BB94-85B2FEFEE3A7}"/>
              </a:ext>
            </a:extLst>
          </p:cNvPr>
          <p:cNvCxnSpPr>
            <a:cxnSpLocks/>
          </p:cNvCxnSpPr>
          <p:nvPr userDrawn="1"/>
        </p:nvCxnSpPr>
        <p:spPr>
          <a:xfrm>
            <a:off x="3523256" y="2350265"/>
            <a:ext cx="0" cy="397614"/>
          </a:xfrm>
          <a:prstGeom prst="line">
            <a:avLst/>
          </a:prstGeom>
          <a:ln>
            <a:prstDash val="dash"/>
            <a:tailEnd type="diamond"/>
          </a:ln>
        </p:spPr>
        <p:style>
          <a:lnRef idx="1">
            <a:schemeClr val="accent1"/>
          </a:lnRef>
          <a:fillRef idx="0">
            <a:schemeClr val="accent1"/>
          </a:fillRef>
          <a:effectRef idx="0">
            <a:schemeClr val="accent1"/>
          </a:effectRef>
          <a:fontRef idx="minor">
            <a:schemeClr val="tx1"/>
          </a:fontRef>
        </p:style>
      </p:cxnSp>
      <p:sp>
        <p:nvSpPr>
          <p:cNvPr id="17" name="Hexagon 16">
            <a:extLst>
              <a:ext uri="{FF2B5EF4-FFF2-40B4-BE49-F238E27FC236}">
                <a16:creationId xmlns:a16="http://schemas.microsoft.com/office/drawing/2014/main" id="{CD2E0B53-9775-4B8D-A2DD-AE29D6398BE5}"/>
              </a:ext>
            </a:extLst>
          </p:cNvPr>
          <p:cNvSpPr/>
          <p:nvPr userDrawn="1"/>
        </p:nvSpPr>
        <p:spPr>
          <a:xfrm rot="16200000">
            <a:off x="5016053" y="1527228"/>
            <a:ext cx="1266087" cy="1132450"/>
          </a:xfrm>
          <a:prstGeom prst="hexagon">
            <a:avLst/>
          </a:prstGeom>
          <a:noFill/>
          <a:ln>
            <a:solidFill>
              <a:srgbClr val="D64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Proxima Nova Rg" panose="02000506030000020004" pitchFamily="2" charset="0"/>
            </a:endParaRPr>
          </a:p>
        </p:txBody>
      </p:sp>
      <p:cxnSp>
        <p:nvCxnSpPr>
          <p:cNvPr id="18" name="Straight Connector 17">
            <a:extLst>
              <a:ext uri="{FF2B5EF4-FFF2-40B4-BE49-F238E27FC236}">
                <a16:creationId xmlns:a16="http://schemas.microsoft.com/office/drawing/2014/main" id="{ACA3F410-0714-4417-BEBE-5D029DF2FC67}"/>
              </a:ext>
            </a:extLst>
          </p:cNvPr>
          <p:cNvCxnSpPr>
            <a:cxnSpLocks/>
            <a:stCxn id="17" idx="3"/>
          </p:cNvCxnSpPr>
          <p:nvPr userDrawn="1"/>
        </p:nvCxnSpPr>
        <p:spPr>
          <a:xfrm flipH="1">
            <a:off x="5649097" y="2726497"/>
            <a:ext cx="1" cy="236250"/>
          </a:xfrm>
          <a:prstGeom prst="line">
            <a:avLst/>
          </a:prstGeom>
          <a:ln>
            <a:prstDash val="dash"/>
            <a:tailEnd type="diamond"/>
          </a:ln>
        </p:spPr>
        <p:style>
          <a:lnRef idx="1">
            <a:schemeClr val="accent1"/>
          </a:lnRef>
          <a:fillRef idx="0">
            <a:schemeClr val="accent1"/>
          </a:fillRef>
          <a:effectRef idx="0">
            <a:schemeClr val="accent1"/>
          </a:effectRef>
          <a:fontRef idx="minor">
            <a:schemeClr val="tx1"/>
          </a:fontRef>
        </p:style>
      </p:cxnSp>
      <p:sp>
        <p:nvSpPr>
          <p:cNvPr id="21" name="Hexagon 20">
            <a:extLst>
              <a:ext uri="{FF2B5EF4-FFF2-40B4-BE49-F238E27FC236}">
                <a16:creationId xmlns:a16="http://schemas.microsoft.com/office/drawing/2014/main" id="{7E766D3A-59F1-47A8-87D4-153C361C791D}"/>
              </a:ext>
            </a:extLst>
          </p:cNvPr>
          <p:cNvSpPr/>
          <p:nvPr userDrawn="1"/>
        </p:nvSpPr>
        <p:spPr>
          <a:xfrm rot="16200000">
            <a:off x="6972329" y="1134877"/>
            <a:ext cx="1266087" cy="1132450"/>
          </a:xfrm>
          <a:prstGeom prst="hexagon">
            <a:avLst/>
          </a:prstGeom>
          <a:noFill/>
          <a:ln>
            <a:solidFill>
              <a:srgbClr val="FF98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K" sz="1350">
              <a:latin typeface="Proxima Nova Rg" panose="02000506030000020004" pitchFamily="2" charset="0"/>
            </a:endParaRPr>
          </a:p>
        </p:txBody>
      </p:sp>
      <p:cxnSp>
        <p:nvCxnSpPr>
          <p:cNvPr id="22" name="Straight Connector 21">
            <a:extLst>
              <a:ext uri="{FF2B5EF4-FFF2-40B4-BE49-F238E27FC236}">
                <a16:creationId xmlns:a16="http://schemas.microsoft.com/office/drawing/2014/main" id="{3F655570-4F09-4D43-B441-CEE527DE9DE6}"/>
              </a:ext>
            </a:extLst>
          </p:cNvPr>
          <p:cNvCxnSpPr>
            <a:cxnSpLocks/>
            <a:stCxn id="21" idx="3"/>
            <a:endCxn id="39" idx="0"/>
          </p:cNvCxnSpPr>
          <p:nvPr userDrawn="1"/>
        </p:nvCxnSpPr>
        <p:spPr>
          <a:xfrm>
            <a:off x="7605373" y="2334146"/>
            <a:ext cx="3666" cy="397615"/>
          </a:xfrm>
          <a:prstGeom prst="line">
            <a:avLst/>
          </a:prstGeom>
          <a:ln>
            <a:prstDash val="dash"/>
            <a:tailEnd type="diamond"/>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A0CBE3F-E866-43D2-94E4-EF1A567DA249}"/>
              </a:ext>
            </a:extLst>
          </p:cNvPr>
          <p:cNvSpPr>
            <a:spLocks noGrp="1"/>
          </p:cNvSpPr>
          <p:nvPr>
            <p:ph type="body" sz="quarter" idx="21" hasCustomPrompt="1"/>
          </p:nvPr>
        </p:nvSpPr>
        <p:spPr>
          <a:xfrm>
            <a:off x="2684640" y="2753675"/>
            <a:ext cx="1654982" cy="772775"/>
          </a:xfrm>
        </p:spPr>
        <p:txBody>
          <a:bodyPr anchor="t">
            <a:normAutofit/>
          </a:bodyPr>
          <a:lstStyle>
            <a:lvl1pPr marL="0" algn="ctr">
              <a:lnSpc>
                <a:spcPct val="100000"/>
              </a:lnSpc>
              <a:buNone/>
              <a:defRPr sz="105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a:t>Text Here</a:t>
            </a:r>
          </a:p>
        </p:txBody>
      </p:sp>
      <p:sp>
        <p:nvSpPr>
          <p:cNvPr id="36" name="Text Placeholder 18">
            <a:extLst>
              <a:ext uri="{FF2B5EF4-FFF2-40B4-BE49-F238E27FC236}">
                <a16:creationId xmlns:a16="http://schemas.microsoft.com/office/drawing/2014/main" id="{22BEE785-A513-4900-AD15-D5A86CE43070}"/>
              </a:ext>
            </a:extLst>
          </p:cNvPr>
          <p:cNvSpPr>
            <a:spLocks noGrp="1"/>
          </p:cNvSpPr>
          <p:nvPr>
            <p:ph type="body" sz="quarter" idx="22" hasCustomPrompt="1"/>
          </p:nvPr>
        </p:nvSpPr>
        <p:spPr>
          <a:xfrm>
            <a:off x="4787152" y="2992387"/>
            <a:ext cx="1654982" cy="772775"/>
          </a:xfrm>
        </p:spPr>
        <p:txBody>
          <a:bodyPr anchor="t">
            <a:normAutofit/>
          </a:bodyPr>
          <a:lstStyle>
            <a:lvl1pPr marL="0" algn="ctr">
              <a:lnSpc>
                <a:spcPct val="100000"/>
              </a:lnSpc>
              <a:buNone/>
              <a:defRPr sz="105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a:t>Text Here</a:t>
            </a:r>
          </a:p>
        </p:txBody>
      </p:sp>
      <p:sp>
        <p:nvSpPr>
          <p:cNvPr id="39" name="Text Placeholder 18">
            <a:extLst>
              <a:ext uri="{FF2B5EF4-FFF2-40B4-BE49-F238E27FC236}">
                <a16:creationId xmlns:a16="http://schemas.microsoft.com/office/drawing/2014/main" id="{05C0C8A4-6D7F-4AFF-A093-B78FF308B583}"/>
              </a:ext>
            </a:extLst>
          </p:cNvPr>
          <p:cNvSpPr>
            <a:spLocks noGrp="1"/>
          </p:cNvSpPr>
          <p:nvPr>
            <p:ph type="body" sz="quarter" idx="23" hasCustomPrompt="1"/>
          </p:nvPr>
        </p:nvSpPr>
        <p:spPr>
          <a:xfrm>
            <a:off x="6781548" y="2731761"/>
            <a:ext cx="1654982" cy="772775"/>
          </a:xfrm>
        </p:spPr>
        <p:txBody>
          <a:bodyPr anchor="t">
            <a:normAutofit/>
          </a:bodyPr>
          <a:lstStyle>
            <a:lvl1pPr marL="0" algn="ctr">
              <a:lnSpc>
                <a:spcPct val="100000"/>
              </a:lnSpc>
              <a:buNone/>
              <a:defRPr sz="1050" b="0">
                <a:solidFill>
                  <a:schemeClr val="tx1">
                    <a:lumMod val="95000"/>
                    <a:lumOff val="5000"/>
                  </a:schemeClr>
                </a:solidFill>
                <a:latin typeface="+mn-lt"/>
                <a:ea typeface="Noto Sans" panose="020B0502040504020204" pitchFamily="34" charset="0"/>
                <a:cs typeface="Noto Sans" panose="020B0502040504020204" pitchFamily="34" charset="0"/>
              </a:defRPr>
            </a:lvl1pPr>
          </a:lstStyle>
          <a:p>
            <a:pPr lvl="0"/>
            <a:r>
              <a:rPr lang="en-GB"/>
              <a:t>Text Here</a:t>
            </a:r>
          </a:p>
        </p:txBody>
      </p:sp>
      <p:sp>
        <p:nvSpPr>
          <p:cNvPr id="26" name="Text Placeholder 18">
            <a:extLst>
              <a:ext uri="{FF2B5EF4-FFF2-40B4-BE49-F238E27FC236}">
                <a16:creationId xmlns:a16="http://schemas.microsoft.com/office/drawing/2014/main" id="{D31534D8-1966-48D4-AAF2-20F4F2412B8E}"/>
              </a:ext>
            </a:extLst>
          </p:cNvPr>
          <p:cNvSpPr>
            <a:spLocks noGrp="1"/>
          </p:cNvSpPr>
          <p:nvPr>
            <p:ph type="body" sz="quarter" idx="13" hasCustomPrompt="1"/>
          </p:nvPr>
        </p:nvSpPr>
        <p:spPr>
          <a:xfrm>
            <a:off x="361950" y="705022"/>
            <a:ext cx="8524874" cy="355847"/>
          </a:xfrm>
        </p:spPr>
        <p:txBody>
          <a:bodyPr anchor="t">
            <a:normAutofit/>
          </a:bodyPr>
          <a:lstStyle>
            <a:lvl1pPr marL="0">
              <a:buNone/>
              <a:defRPr sz="1500" b="0">
                <a:solidFill>
                  <a:schemeClr val="tx1">
                    <a:lumMod val="95000"/>
                    <a:lumOff val="5000"/>
                  </a:schemeClr>
                </a:solidFill>
                <a:latin typeface="+mn-lt"/>
                <a:cs typeface="Poppins" panose="00000500000000000000" pitchFamily="2" charset="0"/>
              </a:defRPr>
            </a:lvl1pPr>
          </a:lstStyle>
          <a:p>
            <a:pPr lvl="0"/>
            <a:r>
              <a:rPr lang="en-GB" dirty="0"/>
              <a:t>Subheading Here</a:t>
            </a:r>
          </a:p>
        </p:txBody>
      </p:sp>
      <p:sp>
        <p:nvSpPr>
          <p:cNvPr id="30" name="Title 1">
            <a:extLst>
              <a:ext uri="{FF2B5EF4-FFF2-40B4-BE49-F238E27FC236}">
                <a16:creationId xmlns:a16="http://schemas.microsoft.com/office/drawing/2014/main" id="{24EB6B6F-0AD6-48C4-9A00-2D3FB046BD5F}"/>
              </a:ext>
            </a:extLst>
          </p:cNvPr>
          <p:cNvSpPr>
            <a:spLocks noGrp="1"/>
          </p:cNvSpPr>
          <p:nvPr>
            <p:ph type="title"/>
          </p:nvPr>
        </p:nvSpPr>
        <p:spPr>
          <a:xfrm>
            <a:off x="361950" y="225098"/>
            <a:ext cx="7644494" cy="477441"/>
          </a:xfrm>
        </p:spPr>
        <p:txBody>
          <a:bodyPr>
            <a:noAutofit/>
          </a:bodyPr>
          <a:lstStyle>
            <a:lvl1pPr>
              <a:defRPr sz="2400" b="1">
                <a:solidFill>
                  <a:srgbClr val="EE5815"/>
                </a:solidFill>
                <a:latin typeface="+mn-lt"/>
                <a:cs typeface="Poppins" panose="00000500000000000000" pitchFamily="2" charset="0"/>
              </a:defRPr>
            </a:lvl1pPr>
          </a:lstStyle>
          <a:p>
            <a:r>
              <a:rPr lang="en-US"/>
              <a:t>Click to edit Master title style</a:t>
            </a:r>
            <a:endParaRPr lang="en-GB"/>
          </a:p>
        </p:txBody>
      </p:sp>
      <p:sp>
        <p:nvSpPr>
          <p:cNvPr id="31" name="Rectangle 30">
            <a:extLst>
              <a:ext uri="{FF2B5EF4-FFF2-40B4-BE49-F238E27FC236}">
                <a16:creationId xmlns:a16="http://schemas.microsoft.com/office/drawing/2014/main" id="{29C171FC-5EEB-4A1B-977C-B28724DA3954}"/>
              </a:ext>
            </a:extLst>
          </p:cNvPr>
          <p:cNvSpPr/>
          <p:nvPr userDrawn="1"/>
        </p:nvSpPr>
        <p:spPr>
          <a:xfrm>
            <a:off x="0" y="210811"/>
            <a:ext cx="42863" cy="477441"/>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27" name="Slide Number Placeholder 5">
            <a:extLst>
              <a:ext uri="{FF2B5EF4-FFF2-40B4-BE49-F238E27FC236}">
                <a16:creationId xmlns:a16="http://schemas.microsoft.com/office/drawing/2014/main" id="{F6A3BB5E-189B-4492-91E4-60F472F847EB}"/>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rgbClr val="6E6E6E"/>
                </a:solidFill>
              </a:rPr>
              <a:pPr algn="ctr"/>
              <a:t>‹#›</a:t>
            </a:fld>
            <a:endParaRPr lang="en-GB" sz="900" dirty="0">
              <a:solidFill>
                <a:srgbClr val="6E6E6E"/>
              </a:solidFill>
            </a:endParaRPr>
          </a:p>
        </p:txBody>
      </p:sp>
      <p:sp>
        <p:nvSpPr>
          <p:cNvPr id="23" name="Rectangle 22">
            <a:extLst>
              <a:ext uri="{FF2B5EF4-FFF2-40B4-BE49-F238E27FC236}">
                <a16:creationId xmlns:a16="http://schemas.microsoft.com/office/drawing/2014/main" id="{94D3F554-5B1E-4796-87D5-DF7D81B3D0CC}"/>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24" name="Picture 23">
            <a:extLst>
              <a:ext uri="{FF2B5EF4-FFF2-40B4-BE49-F238E27FC236}">
                <a16:creationId xmlns:a16="http://schemas.microsoft.com/office/drawing/2014/main" id="{E1331590-12C1-2F46-8767-CF978044A8D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011545" y="105318"/>
            <a:ext cx="883850" cy="717002"/>
          </a:xfrm>
          <a:prstGeom prst="rect">
            <a:avLst/>
          </a:prstGeom>
        </p:spPr>
      </p:pic>
    </p:spTree>
    <p:extLst>
      <p:ext uri="{BB962C8B-B14F-4D97-AF65-F5344CB8AC3E}">
        <p14:creationId xmlns:p14="http://schemas.microsoft.com/office/powerpoint/2010/main" val="27403342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7_Blank">
    <p:bg>
      <p:bgPr>
        <a:solidFill>
          <a:srgbClr val="EE5815"/>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2AF9637-17F1-4E2A-920D-FD61BAF15A6F}"/>
              </a:ext>
            </a:extLst>
          </p:cNvPr>
          <p:cNvSpPr>
            <a:spLocks noGrp="1"/>
          </p:cNvSpPr>
          <p:nvPr>
            <p:ph type="pic" sz="quarter" idx="22" hasCustomPrompt="1"/>
          </p:nvPr>
        </p:nvSpPr>
        <p:spPr>
          <a:xfrm>
            <a:off x="0" y="0"/>
            <a:ext cx="9144000" cy="5143500"/>
          </a:xfrm>
        </p:spPr>
        <p:txBody>
          <a:bodyPr/>
          <a:lstStyle>
            <a:lvl1pPr marL="0" indent="0">
              <a:buNone/>
              <a:defRPr/>
            </a:lvl1pPr>
          </a:lstStyle>
          <a:p>
            <a:r>
              <a:rPr lang="en-GB" dirty="0"/>
              <a:t> </a:t>
            </a:r>
          </a:p>
        </p:txBody>
      </p:sp>
      <p:sp>
        <p:nvSpPr>
          <p:cNvPr id="10" name="Text Placeholder 18">
            <a:extLst>
              <a:ext uri="{FF2B5EF4-FFF2-40B4-BE49-F238E27FC236}">
                <a16:creationId xmlns:a16="http://schemas.microsoft.com/office/drawing/2014/main" id="{D287FBA1-D939-47B6-9771-5F945EA4DF9C}"/>
              </a:ext>
            </a:extLst>
          </p:cNvPr>
          <p:cNvSpPr>
            <a:spLocks noGrp="1"/>
          </p:cNvSpPr>
          <p:nvPr>
            <p:ph type="body" sz="quarter" idx="20" hasCustomPrompt="1"/>
          </p:nvPr>
        </p:nvSpPr>
        <p:spPr>
          <a:xfrm>
            <a:off x="1152525" y="2071734"/>
            <a:ext cx="6838950" cy="1085850"/>
          </a:xfrm>
        </p:spPr>
        <p:txBody>
          <a:bodyPr anchor="ctr">
            <a:normAutofit/>
          </a:bodyPr>
          <a:lstStyle>
            <a:lvl1pPr marL="0" algn="ctr">
              <a:lnSpc>
                <a:spcPct val="150000"/>
              </a:lnSpc>
              <a:buNone/>
              <a:defRPr sz="1200" b="0">
                <a:solidFill>
                  <a:schemeClr val="bg1"/>
                </a:solidFill>
                <a:latin typeface="+mn-lt"/>
                <a:ea typeface="Poppins" panose="00000500000000000000" pitchFamily="2" charset="0"/>
                <a:cs typeface="Poppins" panose="00000500000000000000" pitchFamily="2" charset="0"/>
              </a:defRPr>
            </a:lvl1pPr>
          </a:lstStyle>
          <a:p>
            <a:pPr lvl="0"/>
            <a:r>
              <a:rPr lang="en-GB" dirty="0"/>
              <a:t>Text Here</a:t>
            </a:r>
          </a:p>
        </p:txBody>
      </p:sp>
      <p:sp>
        <p:nvSpPr>
          <p:cNvPr id="11" name="Text Placeholder 18">
            <a:extLst>
              <a:ext uri="{FF2B5EF4-FFF2-40B4-BE49-F238E27FC236}">
                <a16:creationId xmlns:a16="http://schemas.microsoft.com/office/drawing/2014/main" id="{36A830D8-6185-44B0-8BE7-919AC066FA38}"/>
              </a:ext>
            </a:extLst>
          </p:cNvPr>
          <p:cNvSpPr>
            <a:spLocks noGrp="1"/>
          </p:cNvSpPr>
          <p:nvPr>
            <p:ph type="body" sz="quarter" idx="21" hasCustomPrompt="1"/>
          </p:nvPr>
        </p:nvSpPr>
        <p:spPr>
          <a:xfrm>
            <a:off x="3338513" y="3281408"/>
            <a:ext cx="2466975" cy="333494"/>
          </a:xfrm>
        </p:spPr>
        <p:txBody>
          <a:bodyPr anchor="ctr">
            <a:noAutofit/>
          </a:bodyPr>
          <a:lstStyle>
            <a:lvl1pPr marL="0" algn="ctr">
              <a:lnSpc>
                <a:spcPct val="100000"/>
              </a:lnSpc>
              <a:buNone/>
              <a:defRPr sz="1500" b="1" i="1">
                <a:solidFill>
                  <a:schemeClr val="bg1"/>
                </a:solidFill>
                <a:latin typeface="+mn-lt"/>
                <a:ea typeface="Poppins" panose="00000500000000000000" pitchFamily="2" charset="0"/>
                <a:cs typeface="Poppins" panose="00000500000000000000" pitchFamily="2" charset="0"/>
              </a:defRPr>
            </a:lvl1pPr>
          </a:lstStyle>
          <a:p>
            <a:pPr lvl="0"/>
            <a:r>
              <a:rPr lang="en-GB" dirty="0"/>
              <a:t>~ Name Here</a:t>
            </a:r>
          </a:p>
        </p:txBody>
      </p:sp>
      <p:sp>
        <p:nvSpPr>
          <p:cNvPr id="9" name="Slide Number Placeholder 5">
            <a:extLst>
              <a:ext uri="{FF2B5EF4-FFF2-40B4-BE49-F238E27FC236}">
                <a16:creationId xmlns:a16="http://schemas.microsoft.com/office/drawing/2014/main" id="{C3D3A424-3E58-43DD-BEDC-48410BBEF00E}"/>
              </a:ext>
            </a:extLst>
          </p:cNvPr>
          <p:cNvSpPr txBox="1">
            <a:spLocks/>
          </p:cNvSpPr>
          <p:nvPr userDrawn="1"/>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smtClean="0">
                <a:solidFill>
                  <a:schemeClr val="bg1"/>
                </a:solidFill>
              </a:rPr>
              <a:pPr algn="ctr"/>
              <a:t>‹#›</a:t>
            </a:fld>
            <a:endParaRPr lang="en-GB" sz="900" dirty="0">
              <a:solidFill>
                <a:schemeClr val="bg1"/>
              </a:solidFill>
            </a:endParaRPr>
          </a:p>
        </p:txBody>
      </p:sp>
      <p:sp>
        <p:nvSpPr>
          <p:cNvPr id="7" name="Rectangle 6">
            <a:extLst>
              <a:ext uri="{FF2B5EF4-FFF2-40B4-BE49-F238E27FC236}">
                <a16:creationId xmlns:a16="http://schemas.microsoft.com/office/drawing/2014/main" id="{7BE2C842-DEE8-4632-9416-6E8B7A7517F2}"/>
              </a:ext>
            </a:extLst>
          </p:cNvPr>
          <p:cNvSpPr/>
          <p:nvPr userDrawn="1"/>
        </p:nvSpPr>
        <p:spPr>
          <a:xfrm>
            <a:off x="0" y="5102352"/>
            <a:ext cx="9144000" cy="41148"/>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1745696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Icons Slide – Green">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dirty="0"/>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dirty="0"/>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dirty="0"/>
              <a:t>icon</a:t>
            </a:r>
          </a:p>
        </p:txBody>
      </p:sp>
      <p:sp>
        <p:nvSpPr>
          <p:cNvPr id="7" name="Footer Placeholder 18">
            <a:extLst>
              <a:ext uri="{FF2B5EF4-FFF2-40B4-BE49-F238E27FC236}">
                <a16:creationId xmlns:a16="http://schemas.microsoft.com/office/drawing/2014/main" id="{0DF13EA8-C046-AD23-4A90-937E713856DA}"/>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8" name="Slide Number Placeholder 19">
            <a:extLst>
              <a:ext uri="{FF2B5EF4-FFF2-40B4-BE49-F238E27FC236}">
                <a16:creationId xmlns:a16="http://schemas.microsoft.com/office/drawing/2014/main" id="{61A8DA36-935F-05EA-A26B-3AF3468744BA}"/>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889550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Icons Slide – Blue">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dirty="0"/>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dirty="0"/>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dirty="0"/>
              <a:t>icon</a:t>
            </a:r>
          </a:p>
        </p:txBody>
      </p:sp>
      <p:sp>
        <p:nvSpPr>
          <p:cNvPr id="3" name="Footer Placeholder 18">
            <a:extLst>
              <a:ext uri="{FF2B5EF4-FFF2-40B4-BE49-F238E27FC236}">
                <a16:creationId xmlns:a16="http://schemas.microsoft.com/office/drawing/2014/main" id="{840FE0FC-DD61-DC50-CCFB-18F5FD89CC74}"/>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8BDEFC2E-549D-2856-B456-F64F6C9C4CA8}"/>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3830434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Icons Slide – Yellow">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B47841D7-A267-F546-F053-5801BEB37AEE}"/>
              </a:ext>
            </a:extLst>
          </p:cNvPr>
          <p:cNvSpPr/>
          <p:nvPr userDrawn="1"/>
        </p:nvSpPr>
        <p:spPr>
          <a:xfrm>
            <a:off x="3850105" y="-28763"/>
            <a:ext cx="5293895" cy="5201026"/>
          </a:xfrm>
          <a:custGeom>
            <a:avLst/>
            <a:gdLst>
              <a:gd name="connsiteX0" fmla="*/ 0 w 5255394"/>
              <a:gd name="connsiteY0" fmla="*/ 0 h 5143500"/>
              <a:gd name="connsiteX1" fmla="*/ 5255394 w 5255394"/>
              <a:gd name="connsiteY1" fmla="*/ 0 h 5143500"/>
              <a:gd name="connsiteX2" fmla="*/ 5255394 w 5255394"/>
              <a:gd name="connsiteY2" fmla="*/ 5143500 h 5143500"/>
              <a:gd name="connsiteX3" fmla="*/ 0 w 5255394"/>
              <a:gd name="connsiteY3" fmla="*/ 5143500 h 5143500"/>
              <a:gd name="connsiteX4" fmla="*/ 0 w 5255394"/>
              <a:gd name="connsiteY4" fmla="*/ 0 h 5143500"/>
              <a:gd name="connsiteX0" fmla="*/ 0 w 5255394"/>
              <a:gd name="connsiteY0" fmla="*/ 0 h 5153125"/>
              <a:gd name="connsiteX1" fmla="*/ 5255394 w 5255394"/>
              <a:gd name="connsiteY1" fmla="*/ 0 h 5153125"/>
              <a:gd name="connsiteX2" fmla="*/ 5255394 w 5255394"/>
              <a:gd name="connsiteY2" fmla="*/ 5143500 h 5153125"/>
              <a:gd name="connsiteX3" fmla="*/ 943276 w 5255394"/>
              <a:gd name="connsiteY3" fmla="*/ 5153125 h 5153125"/>
              <a:gd name="connsiteX4" fmla="*/ 0 w 5255394"/>
              <a:gd name="connsiteY4" fmla="*/ 0 h 5153125"/>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0 w 5255394"/>
              <a:gd name="connsiteY0" fmla="*/ 0 h 5162750"/>
              <a:gd name="connsiteX1" fmla="*/ 5255394 w 5255394"/>
              <a:gd name="connsiteY1" fmla="*/ 0 h 5162750"/>
              <a:gd name="connsiteX2" fmla="*/ 5255394 w 5255394"/>
              <a:gd name="connsiteY2" fmla="*/ 5143500 h 5162750"/>
              <a:gd name="connsiteX3" fmla="*/ 750770 w 5255394"/>
              <a:gd name="connsiteY3" fmla="*/ 5162750 h 5162750"/>
              <a:gd name="connsiteX4" fmla="*/ 0 w 5255394"/>
              <a:gd name="connsiteY4" fmla="*/ 0 h 5162750"/>
              <a:gd name="connsiteX0" fmla="*/ 118604 w 4844609"/>
              <a:gd name="connsiteY0" fmla="*/ 0 h 5162750"/>
              <a:gd name="connsiteX1" fmla="*/ 4844609 w 4844609"/>
              <a:gd name="connsiteY1" fmla="*/ 0 h 5162750"/>
              <a:gd name="connsiteX2" fmla="*/ 4844609 w 4844609"/>
              <a:gd name="connsiteY2" fmla="*/ 5143500 h 5162750"/>
              <a:gd name="connsiteX3" fmla="*/ 339985 w 4844609"/>
              <a:gd name="connsiteY3" fmla="*/ 5162750 h 5162750"/>
              <a:gd name="connsiteX4" fmla="*/ 118604 w 4844609"/>
              <a:gd name="connsiteY4" fmla="*/ 0 h 5162750"/>
              <a:gd name="connsiteX0" fmla="*/ 0 w 5111015"/>
              <a:gd name="connsiteY0" fmla="*/ 9625 h 5162750"/>
              <a:gd name="connsiteX1" fmla="*/ 5111015 w 5111015"/>
              <a:gd name="connsiteY1" fmla="*/ 0 h 5162750"/>
              <a:gd name="connsiteX2" fmla="*/ 5111015 w 5111015"/>
              <a:gd name="connsiteY2" fmla="*/ 5143500 h 5162750"/>
              <a:gd name="connsiteX3" fmla="*/ 606391 w 5111015"/>
              <a:gd name="connsiteY3" fmla="*/ 5162750 h 5162750"/>
              <a:gd name="connsiteX4" fmla="*/ 0 w 5111015"/>
              <a:gd name="connsiteY4" fmla="*/ 9625 h 5162750"/>
              <a:gd name="connsiteX0" fmla="*/ 153306 w 5264321"/>
              <a:gd name="connsiteY0" fmla="*/ 9625 h 5162750"/>
              <a:gd name="connsiteX1" fmla="*/ 5264321 w 5264321"/>
              <a:gd name="connsiteY1" fmla="*/ 0 h 5162750"/>
              <a:gd name="connsiteX2" fmla="*/ 5264321 w 5264321"/>
              <a:gd name="connsiteY2" fmla="*/ 5143500 h 5162750"/>
              <a:gd name="connsiteX3" fmla="*/ 759697 w 5264321"/>
              <a:gd name="connsiteY3" fmla="*/ 5162750 h 5162750"/>
              <a:gd name="connsiteX4" fmla="*/ 153306 w 5264321"/>
              <a:gd name="connsiteY4" fmla="*/ 9625 h 5162750"/>
              <a:gd name="connsiteX0" fmla="*/ 144502 w 5294018"/>
              <a:gd name="connsiteY0" fmla="*/ 9625 h 5162750"/>
              <a:gd name="connsiteX1" fmla="*/ 5294018 w 5294018"/>
              <a:gd name="connsiteY1" fmla="*/ 0 h 5162750"/>
              <a:gd name="connsiteX2" fmla="*/ 5294018 w 5294018"/>
              <a:gd name="connsiteY2" fmla="*/ 5143500 h 5162750"/>
              <a:gd name="connsiteX3" fmla="*/ 789394 w 5294018"/>
              <a:gd name="connsiteY3" fmla="*/ 5162750 h 5162750"/>
              <a:gd name="connsiteX4" fmla="*/ 144502 w 5294018"/>
              <a:gd name="connsiteY4" fmla="*/ 9625 h 5162750"/>
              <a:gd name="connsiteX0" fmla="*/ 85168 w 5234684"/>
              <a:gd name="connsiteY0" fmla="*/ 9625 h 5162750"/>
              <a:gd name="connsiteX1" fmla="*/ 5234684 w 5234684"/>
              <a:gd name="connsiteY1" fmla="*/ 0 h 5162750"/>
              <a:gd name="connsiteX2" fmla="*/ 5234684 w 5234684"/>
              <a:gd name="connsiteY2" fmla="*/ 5143500 h 5162750"/>
              <a:gd name="connsiteX3" fmla="*/ 730060 w 5234684"/>
              <a:gd name="connsiteY3" fmla="*/ 5162750 h 5162750"/>
              <a:gd name="connsiteX4" fmla="*/ 85168 w 5234684"/>
              <a:gd name="connsiteY4" fmla="*/ 9625 h 5162750"/>
              <a:gd name="connsiteX0" fmla="*/ 114790 w 5264306"/>
              <a:gd name="connsiteY0" fmla="*/ 9625 h 5162750"/>
              <a:gd name="connsiteX1" fmla="*/ 5264306 w 5264306"/>
              <a:gd name="connsiteY1" fmla="*/ 0 h 5162750"/>
              <a:gd name="connsiteX2" fmla="*/ 5264306 w 5264306"/>
              <a:gd name="connsiteY2" fmla="*/ 5143500 h 5162750"/>
              <a:gd name="connsiteX3" fmla="*/ 759682 w 5264306"/>
              <a:gd name="connsiteY3" fmla="*/ 5162750 h 5162750"/>
              <a:gd name="connsiteX4" fmla="*/ 114790 w 5264306"/>
              <a:gd name="connsiteY4" fmla="*/ 9625 h 5162750"/>
              <a:gd name="connsiteX0" fmla="*/ 143530 w 5177543"/>
              <a:gd name="connsiteY0" fmla="*/ 9625 h 5162750"/>
              <a:gd name="connsiteX1" fmla="*/ 5177543 w 5177543"/>
              <a:gd name="connsiteY1" fmla="*/ 0 h 5162750"/>
              <a:gd name="connsiteX2" fmla="*/ 5177543 w 5177543"/>
              <a:gd name="connsiteY2" fmla="*/ 5143500 h 5162750"/>
              <a:gd name="connsiteX3" fmla="*/ 672919 w 5177543"/>
              <a:gd name="connsiteY3" fmla="*/ 5162750 h 5162750"/>
              <a:gd name="connsiteX4" fmla="*/ 143530 w 5177543"/>
              <a:gd name="connsiteY4" fmla="*/ 9625 h 5162750"/>
              <a:gd name="connsiteX0" fmla="*/ 116864 w 5256755"/>
              <a:gd name="connsiteY0" fmla="*/ 9625 h 5162750"/>
              <a:gd name="connsiteX1" fmla="*/ 5256755 w 5256755"/>
              <a:gd name="connsiteY1" fmla="*/ 0 h 5162750"/>
              <a:gd name="connsiteX2" fmla="*/ 5256755 w 5256755"/>
              <a:gd name="connsiteY2" fmla="*/ 5143500 h 5162750"/>
              <a:gd name="connsiteX3" fmla="*/ 752131 w 5256755"/>
              <a:gd name="connsiteY3" fmla="*/ 5162750 h 5162750"/>
              <a:gd name="connsiteX4" fmla="*/ 116864 w 5256755"/>
              <a:gd name="connsiteY4" fmla="*/ 9625 h 5162750"/>
              <a:gd name="connsiteX0" fmla="*/ 115045 w 5254936"/>
              <a:gd name="connsiteY0" fmla="*/ 9625 h 5162750"/>
              <a:gd name="connsiteX1" fmla="*/ 5254936 w 5254936"/>
              <a:gd name="connsiteY1" fmla="*/ 0 h 5162750"/>
              <a:gd name="connsiteX2" fmla="*/ 5254936 w 5254936"/>
              <a:gd name="connsiteY2" fmla="*/ 5143500 h 5162750"/>
              <a:gd name="connsiteX3" fmla="*/ 750312 w 5254936"/>
              <a:gd name="connsiteY3" fmla="*/ 5162750 h 5162750"/>
              <a:gd name="connsiteX4" fmla="*/ 115045 w 5254936"/>
              <a:gd name="connsiteY4" fmla="*/ 9625 h 516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936" h="5162750">
                <a:moveTo>
                  <a:pt x="115045" y="9625"/>
                </a:moveTo>
                <a:lnTo>
                  <a:pt x="5254936" y="0"/>
                </a:lnTo>
                <a:lnTo>
                  <a:pt x="5254936" y="5143500"/>
                </a:lnTo>
                <a:lnTo>
                  <a:pt x="750312" y="5162750"/>
                </a:lnTo>
                <a:cubicBezTo>
                  <a:pt x="-459" y="3653589"/>
                  <a:pt x="-135211" y="1643914"/>
                  <a:pt x="115045" y="9625"/>
                </a:cubicBezTo>
                <a:close/>
              </a:path>
            </a:pathLst>
          </a:cu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13EA338E-BF00-02FD-0790-1143D37A51C1}"/>
              </a:ext>
            </a:extLst>
          </p:cNvPr>
          <p:cNvSpPr/>
          <p:nvPr userDrawn="1"/>
        </p:nvSpPr>
        <p:spPr>
          <a:xfrm>
            <a:off x="4848726" y="749055"/>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E23C7F9-5234-0805-F53A-F2BAEB0DB943}"/>
              </a:ext>
            </a:extLst>
          </p:cNvPr>
          <p:cNvSpPr>
            <a:spLocks noGrp="1"/>
          </p:cNvSpPr>
          <p:nvPr>
            <p:ph type="title"/>
          </p:nvPr>
        </p:nvSpPr>
        <p:spPr>
          <a:xfrm>
            <a:off x="628650" y="683746"/>
            <a:ext cx="2838450" cy="1295400"/>
          </a:xfrm>
        </p:spPr>
        <p:txBody>
          <a:bodyPr lIns="0" tIns="0" rIns="0" bIns="0" anchor="b" anchorCtr="0">
            <a:noAutofit/>
          </a:bodyPr>
          <a:lstStyle>
            <a:lvl1pPr>
              <a:defRPr sz="2200" b="1" spc="-100" baseline="0"/>
            </a:lvl1pPr>
          </a:lstStyle>
          <a:p>
            <a:r>
              <a:rPr lang="en-US"/>
              <a:t>Click to edit Master title style</a:t>
            </a:r>
          </a:p>
        </p:txBody>
      </p:sp>
      <p:sp>
        <p:nvSpPr>
          <p:cNvPr id="9" name="Text Placeholder 8">
            <a:extLst>
              <a:ext uri="{FF2B5EF4-FFF2-40B4-BE49-F238E27FC236}">
                <a16:creationId xmlns:a16="http://schemas.microsoft.com/office/drawing/2014/main" id="{A43EF053-76BB-0BC5-7AFF-7C4C3F2EA117}"/>
              </a:ext>
            </a:extLst>
          </p:cNvPr>
          <p:cNvSpPr>
            <a:spLocks noGrp="1"/>
          </p:cNvSpPr>
          <p:nvPr>
            <p:ph type="body" sz="quarter" idx="13" hasCustomPrompt="1"/>
          </p:nvPr>
        </p:nvSpPr>
        <p:spPr>
          <a:xfrm>
            <a:off x="628650" y="2144246"/>
            <a:ext cx="2838450" cy="1665754"/>
          </a:xfrm>
        </p:spPr>
        <p:txBody>
          <a:bodyPr lIns="0" tIns="0" rIns="0" bIns="0">
            <a:noAutofit/>
          </a:bodyPr>
          <a:lstStyle>
            <a:lvl1pPr marL="0" indent="0">
              <a:lnSpc>
                <a:spcPct val="100000"/>
              </a:lnSpc>
              <a:buNone/>
              <a:defRPr sz="1400"/>
            </a:lvl1pPr>
            <a:lvl2pPr marL="342900" indent="0">
              <a:buNone/>
              <a:defRPr/>
            </a:lvl2pPr>
            <a:lvl3pPr marL="685800" indent="0">
              <a:buNone/>
              <a:defRPr/>
            </a:lvl3pPr>
            <a:lvl4pPr marL="1028700" indent="0">
              <a:buNone/>
              <a:defRPr/>
            </a:lvl4pPr>
            <a:lvl5pPr marL="1371600" indent="0">
              <a:buNone/>
              <a:defRPr/>
            </a:lvl5pPr>
          </a:lstStyle>
          <a:p>
            <a:pPr lvl="0"/>
            <a:r>
              <a:rPr lang="en-US"/>
              <a:t>Insert text</a:t>
            </a:r>
          </a:p>
        </p:txBody>
      </p:sp>
      <p:sp>
        <p:nvSpPr>
          <p:cNvPr id="12" name="Text Placeholder 11">
            <a:extLst>
              <a:ext uri="{FF2B5EF4-FFF2-40B4-BE49-F238E27FC236}">
                <a16:creationId xmlns:a16="http://schemas.microsoft.com/office/drawing/2014/main" id="{1EDA3647-E51C-AEDD-86F1-E5F4228B39DD}"/>
              </a:ext>
            </a:extLst>
          </p:cNvPr>
          <p:cNvSpPr>
            <a:spLocks noGrp="1"/>
          </p:cNvSpPr>
          <p:nvPr>
            <p:ph type="body" sz="quarter" idx="14" hasCustomPrompt="1"/>
          </p:nvPr>
        </p:nvSpPr>
        <p:spPr>
          <a:xfrm>
            <a:off x="5775826" y="837337"/>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15" name="Text Placeholder 14">
            <a:extLst>
              <a:ext uri="{FF2B5EF4-FFF2-40B4-BE49-F238E27FC236}">
                <a16:creationId xmlns:a16="http://schemas.microsoft.com/office/drawing/2014/main" id="{5A8ECDD3-B634-135F-5046-B27E03B839EC}"/>
              </a:ext>
            </a:extLst>
          </p:cNvPr>
          <p:cNvSpPr>
            <a:spLocks noGrp="1"/>
          </p:cNvSpPr>
          <p:nvPr>
            <p:ph type="body" sz="quarter" idx="15" hasCustomPrompt="1"/>
          </p:nvPr>
        </p:nvSpPr>
        <p:spPr>
          <a:xfrm>
            <a:off x="5775826" y="1132042"/>
            <a:ext cx="2730500" cy="392113"/>
          </a:xfrm>
        </p:spPr>
        <p:txBody>
          <a:bodyPr lIns="0" tIns="0" rIns="0" bIns="0">
            <a:noAutofit/>
          </a:bodyPr>
          <a:lstStyle>
            <a:lvl1pPr marL="0" indent="0">
              <a:buNone/>
              <a:defRPr sz="1200"/>
            </a:lvl1pPr>
          </a:lstStyle>
          <a:p>
            <a:pPr lvl="0"/>
            <a:r>
              <a:rPr lang="en-US"/>
              <a:t>Body text</a:t>
            </a:r>
          </a:p>
        </p:txBody>
      </p:sp>
      <p:sp>
        <p:nvSpPr>
          <p:cNvPr id="18" name="Picture Placeholder 17">
            <a:extLst>
              <a:ext uri="{FF2B5EF4-FFF2-40B4-BE49-F238E27FC236}">
                <a16:creationId xmlns:a16="http://schemas.microsoft.com/office/drawing/2014/main" id="{547FB687-735B-5256-7725-1738C6741CA1}"/>
              </a:ext>
            </a:extLst>
          </p:cNvPr>
          <p:cNvSpPr>
            <a:spLocks noGrp="1"/>
          </p:cNvSpPr>
          <p:nvPr>
            <p:ph type="pic" sz="quarter" idx="16" hasCustomPrompt="1"/>
          </p:nvPr>
        </p:nvSpPr>
        <p:spPr>
          <a:xfrm>
            <a:off x="4983263" y="883592"/>
            <a:ext cx="556426" cy="556426"/>
          </a:xfrm>
        </p:spPr>
        <p:txBody>
          <a:bodyPr>
            <a:normAutofit/>
          </a:bodyPr>
          <a:lstStyle>
            <a:lvl1pPr marL="0" indent="0">
              <a:buNone/>
              <a:defRPr sz="1000"/>
            </a:lvl1pPr>
          </a:lstStyle>
          <a:p>
            <a:r>
              <a:rPr lang="en-US" dirty="0"/>
              <a:t>icon</a:t>
            </a:r>
          </a:p>
        </p:txBody>
      </p:sp>
      <p:sp>
        <p:nvSpPr>
          <p:cNvPr id="23" name="Text Placeholder 11">
            <a:extLst>
              <a:ext uri="{FF2B5EF4-FFF2-40B4-BE49-F238E27FC236}">
                <a16:creationId xmlns:a16="http://schemas.microsoft.com/office/drawing/2014/main" id="{FD82426B-626B-7F09-B6F5-71C3242E6FF8}"/>
              </a:ext>
            </a:extLst>
          </p:cNvPr>
          <p:cNvSpPr>
            <a:spLocks noGrp="1"/>
          </p:cNvSpPr>
          <p:nvPr>
            <p:ph type="body" sz="quarter" idx="18" hasCustomPrompt="1"/>
          </p:nvPr>
        </p:nvSpPr>
        <p:spPr>
          <a:xfrm>
            <a:off x="5775826" y="1903503"/>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4" name="Text Placeholder 14">
            <a:extLst>
              <a:ext uri="{FF2B5EF4-FFF2-40B4-BE49-F238E27FC236}">
                <a16:creationId xmlns:a16="http://schemas.microsoft.com/office/drawing/2014/main" id="{91FF2638-C600-4FB8-E877-6DF0FC60FBF2}"/>
              </a:ext>
            </a:extLst>
          </p:cNvPr>
          <p:cNvSpPr>
            <a:spLocks noGrp="1"/>
          </p:cNvSpPr>
          <p:nvPr>
            <p:ph type="body" sz="quarter" idx="19" hasCustomPrompt="1"/>
          </p:nvPr>
        </p:nvSpPr>
        <p:spPr>
          <a:xfrm>
            <a:off x="5775826" y="2198208"/>
            <a:ext cx="2730500" cy="392113"/>
          </a:xfrm>
        </p:spPr>
        <p:txBody>
          <a:bodyPr lIns="0" tIns="0" rIns="0" bIns="0">
            <a:noAutofit/>
          </a:bodyPr>
          <a:lstStyle>
            <a:lvl1pPr marL="0" indent="0">
              <a:buNone/>
              <a:defRPr sz="1200"/>
            </a:lvl1pPr>
          </a:lstStyle>
          <a:p>
            <a:pPr lvl="0"/>
            <a:r>
              <a:rPr lang="en-US"/>
              <a:t>Body text</a:t>
            </a:r>
          </a:p>
        </p:txBody>
      </p:sp>
      <p:sp>
        <p:nvSpPr>
          <p:cNvPr id="26" name="Text Placeholder 11">
            <a:extLst>
              <a:ext uri="{FF2B5EF4-FFF2-40B4-BE49-F238E27FC236}">
                <a16:creationId xmlns:a16="http://schemas.microsoft.com/office/drawing/2014/main" id="{ADF5E862-8B0F-B830-29FF-818FC3EF1E21}"/>
              </a:ext>
            </a:extLst>
          </p:cNvPr>
          <p:cNvSpPr>
            <a:spLocks noGrp="1"/>
          </p:cNvSpPr>
          <p:nvPr>
            <p:ph type="body" sz="quarter" idx="21" hasCustomPrompt="1"/>
          </p:nvPr>
        </p:nvSpPr>
        <p:spPr>
          <a:xfrm>
            <a:off x="5775826" y="3003995"/>
            <a:ext cx="2260600" cy="256205"/>
          </a:xfrm>
        </p:spPr>
        <p:txBody>
          <a:bodyPr lIns="0" tIns="0" rIns="0" bIns="0">
            <a:noAutofit/>
          </a:bodyPr>
          <a:lstStyle>
            <a:lvl1pPr marL="0" indent="0">
              <a:buNone/>
              <a:defRPr sz="17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7" name="Text Placeholder 14">
            <a:extLst>
              <a:ext uri="{FF2B5EF4-FFF2-40B4-BE49-F238E27FC236}">
                <a16:creationId xmlns:a16="http://schemas.microsoft.com/office/drawing/2014/main" id="{E930959C-A88E-1E63-DFD0-6020134B4D69}"/>
              </a:ext>
            </a:extLst>
          </p:cNvPr>
          <p:cNvSpPr>
            <a:spLocks noGrp="1"/>
          </p:cNvSpPr>
          <p:nvPr>
            <p:ph type="body" sz="quarter" idx="22" hasCustomPrompt="1"/>
          </p:nvPr>
        </p:nvSpPr>
        <p:spPr>
          <a:xfrm>
            <a:off x="5775826" y="3298700"/>
            <a:ext cx="2730500" cy="392113"/>
          </a:xfrm>
        </p:spPr>
        <p:txBody>
          <a:bodyPr lIns="0" tIns="0" rIns="0" bIns="0">
            <a:noAutofit/>
          </a:bodyPr>
          <a:lstStyle>
            <a:lvl1pPr marL="0" indent="0">
              <a:buNone/>
              <a:defRPr sz="1200"/>
            </a:lvl1pPr>
          </a:lstStyle>
          <a:p>
            <a:pPr lvl="0"/>
            <a:r>
              <a:rPr lang="en-US"/>
              <a:t>Body text</a:t>
            </a:r>
          </a:p>
        </p:txBody>
      </p:sp>
      <p:sp>
        <p:nvSpPr>
          <p:cNvPr id="4" name="Oval 3">
            <a:extLst>
              <a:ext uri="{FF2B5EF4-FFF2-40B4-BE49-F238E27FC236}">
                <a16:creationId xmlns:a16="http://schemas.microsoft.com/office/drawing/2014/main" id="{A58EF01F-4CB1-54E6-E15E-1F7C472B1D4F}"/>
              </a:ext>
            </a:extLst>
          </p:cNvPr>
          <p:cNvSpPr/>
          <p:nvPr userDrawn="1"/>
        </p:nvSpPr>
        <p:spPr>
          <a:xfrm>
            <a:off x="4848726" y="1838921"/>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7">
            <a:extLst>
              <a:ext uri="{FF2B5EF4-FFF2-40B4-BE49-F238E27FC236}">
                <a16:creationId xmlns:a16="http://schemas.microsoft.com/office/drawing/2014/main" id="{B549FABF-F401-0D12-D1E5-F1AAFF1530B4}"/>
              </a:ext>
            </a:extLst>
          </p:cNvPr>
          <p:cNvSpPr>
            <a:spLocks noGrp="1"/>
          </p:cNvSpPr>
          <p:nvPr>
            <p:ph type="pic" sz="quarter" idx="29" hasCustomPrompt="1"/>
          </p:nvPr>
        </p:nvSpPr>
        <p:spPr>
          <a:xfrm>
            <a:off x="4983263" y="1973458"/>
            <a:ext cx="556426" cy="556426"/>
          </a:xfrm>
        </p:spPr>
        <p:txBody>
          <a:bodyPr>
            <a:normAutofit/>
          </a:bodyPr>
          <a:lstStyle>
            <a:lvl1pPr marL="0" indent="0">
              <a:buNone/>
              <a:defRPr sz="1000"/>
            </a:lvl1pPr>
          </a:lstStyle>
          <a:p>
            <a:r>
              <a:rPr lang="en-US" dirty="0"/>
              <a:t>icon</a:t>
            </a:r>
          </a:p>
        </p:txBody>
      </p:sp>
      <p:sp>
        <p:nvSpPr>
          <p:cNvPr id="16" name="Oval 15">
            <a:extLst>
              <a:ext uri="{FF2B5EF4-FFF2-40B4-BE49-F238E27FC236}">
                <a16:creationId xmlns:a16="http://schemas.microsoft.com/office/drawing/2014/main" id="{0A2EC7A4-AE8D-CDE7-1556-9330C7851573}"/>
              </a:ext>
            </a:extLst>
          </p:cNvPr>
          <p:cNvSpPr/>
          <p:nvPr userDrawn="1"/>
        </p:nvSpPr>
        <p:spPr>
          <a:xfrm>
            <a:off x="4848726" y="2928787"/>
            <a:ext cx="825500" cy="8255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icture Placeholder 17">
            <a:extLst>
              <a:ext uri="{FF2B5EF4-FFF2-40B4-BE49-F238E27FC236}">
                <a16:creationId xmlns:a16="http://schemas.microsoft.com/office/drawing/2014/main" id="{3B667783-E48A-63B7-3A9C-AF98B0C3937D}"/>
              </a:ext>
            </a:extLst>
          </p:cNvPr>
          <p:cNvSpPr>
            <a:spLocks noGrp="1"/>
          </p:cNvSpPr>
          <p:nvPr>
            <p:ph type="pic" sz="quarter" idx="30" hasCustomPrompt="1"/>
          </p:nvPr>
        </p:nvSpPr>
        <p:spPr>
          <a:xfrm>
            <a:off x="4983263" y="3063324"/>
            <a:ext cx="556426" cy="556426"/>
          </a:xfrm>
        </p:spPr>
        <p:txBody>
          <a:bodyPr>
            <a:normAutofit/>
          </a:bodyPr>
          <a:lstStyle>
            <a:lvl1pPr marL="0" indent="0">
              <a:buNone/>
              <a:defRPr sz="1000"/>
            </a:lvl1pPr>
          </a:lstStyle>
          <a:p>
            <a:r>
              <a:rPr lang="en-US" dirty="0"/>
              <a:t>icon</a:t>
            </a:r>
          </a:p>
        </p:txBody>
      </p:sp>
      <p:sp>
        <p:nvSpPr>
          <p:cNvPr id="3" name="Footer Placeholder 18">
            <a:extLst>
              <a:ext uri="{FF2B5EF4-FFF2-40B4-BE49-F238E27FC236}">
                <a16:creationId xmlns:a16="http://schemas.microsoft.com/office/drawing/2014/main" id="{1F054D45-4B54-C1DD-D4B9-B6C155A62C90}"/>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7" name="Slide Number Placeholder 19">
            <a:extLst>
              <a:ext uri="{FF2B5EF4-FFF2-40B4-BE49-F238E27FC236}">
                <a16:creationId xmlns:a16="http://schemas.microsoft.com/office/drawing/2014/main" id="{829631EE-BE68-81A0-1CDC-21E9162F1C70}"/>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Tree>
    <p:extLst>
      <p:ext uri="{BB962C8B-B14F-4D97-AF65-F5344CB8AC3E}">
        <p14:creationId xmlns:p14="http://schemas.microsoft.com/office/powerpoint/2010/main" val="1416010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Icons Slide (All Colors) –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DE675-777A-5364-806C-482239DE3EEB}"/>
              </a:ext>
            </a:extLst>
          </p:cNvPr>
          <p:cNvSpPr>
            <a:spLocks noGrp="1"/>
          </p:cNvSpPr>
          <p:nvPr>
            <p:ph type="title"/>
          </p:nvPr>
        </p:nvSpPr>
        <p:spPr>
          <a:xfrm>
            <a:off x="246405" y="529177"/>
            <a:ext cx="3959835" cy="327471"/>
          </a:xfrm>
        </p:spPr>
        <p:txBody>
          <a:bodyPr lIns="0" tIns="0" rIns="0" bIns="0">
            <a:noAutofit/>
          </a:bodyPr>
          <a:lstStyle>
            <a:lvl1pPr>
              <a:defRPr sz="2400" b="1" spc="-100" baseline="0"/>
            </a:lvl1pPr>
          </a:lstStyle>
          <a:p>
            <a:r>
              <a:rPr lang="en-US"/>
              <a:t>Click to edit Master title style</a:t>
            </a:r>
          </a:p>
        </p:txBody>
      </p:sp>
      <p:sp>
        <p:nvSpPr>
          <p:cNvPr id="10" name="Text Placeholder 9">
            <a:extLst>
              <a:ext uri="{FF2B5EF4-FFF2-40B4-BE49-F238E27FC236}">
                <a16:creationId xmlns:a16="http://schemas.microsoft.com/office/drawing/2014/main" id="{46EB0FD5-4F5C-6147-5FB2-F907263AE52A}"/>
              </a:ext>
            </a:extLst>
          </p:cNvPr>
          <p:cNvSpPr>
            <a:spLocks noGrp="1"/>
          </p:cNvSpPr>
          <p:nvPr>
            <p:ph type="body" sz="quarter" idx="11"/>
          </p:nvPr>
        </p:nvSpPr>
        <p:spPr>
          <a:xfrm>
            <a:off x="246405" y="1162245"/>
            <a:ext cx="3959835" cy="1292197"/>
          </a:xfrm>
        </p:spPr>
        <p:txBody>
          <a:bodyPr lIns="0" tIns="0" rIns="0" bIns="0">
            <a:noAutofit/>
          </a:bodyPr>
          <a:lstStyle>
            <a:lvl1pPr>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1">
            <a:extLst>
              <a:ext uri="{FF2B5EF4-FFF2-40B4-BE49-F238E27FC236}">
                <a16:creationId xmlns:a16="http://schemas.microsoft.com/office/drawing/2014/main" id="{3F442DC8-CAA2-5260-1756-664A0A009F00}"/>
              </a:ext>
            </a:extLst>
          </p:cNvPr>
          <p:cNvSpPr>
            <a:spLocks noGrp="1"/>
          </p:cNvSpPr>
          <p:nvPr>
            <p:ph type="body" sz="quarter" idx="14" hasCustomPrompt="1"/>
          </p:nvPr>
        </p:nvSpPr>
        <p:spPr>
          <a:xfrm>
            <a:off x="246405"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4" name="Text Placeholder 14">
            <a:extLst>
              <a:ext uri="{FF2B5EF4-FFF2-40B4-BE49-F238E27FC236}">
                <a16:creationId xmlns:a16="http://schemas.microsoft.com/office/drawing/2014/main" id="{5F1B46BF-C70E-7B8B-C50E-DE0EF746766A}"/>
              </a:ext>
            </a:extLst>
          </p:cNvPr>
          <p:cNvSpPr>
            <a:spLocks noGrp="1"/>
          </p:cNvSpPr>
          <p:nvPr>
            <p:ph type="body" sz="quarter" idx="15" hasCustomPrompt="1"/>
          </p:nvPr>
        </p:nvSpPr>
        <p:spPr>
          <a:xfrm>
            <a:off x="246405" y="3938434"/>
            <a:ext cx="1938530" cy="392113"/>
          </a:xfrm>
        </p:spPr>
        <p:txBody>
          <a:bodyPr lIns="0" tIns="0" rIns="0" bIns="0">
            <a:noAutofit/>
          </a:bodyPr>
          <a:lstStyle>
            <a:lvl1pPr marL="0" indent="0" algn="ctr">
              <a:buNone/>
              <a:defRPr sz="1200"/>
            </a:lvl1pPr>
          </a:lstStyle>
          <a:p>
            <a:pPr lvl="0"/>
            <a:r>
              <a:rPr lang="en-US"/>
              <a:t>Body text</a:t>
            </a:r>
          </a:p>
        </p:txBody>
      </p:sp>
      <p:sp>
        <p:nvSpPr>
          <p:cNvPr id="25" name="Text Placeholder 11">
            <a:extLst>
              <a:ext uri="{FF2B5EF4-FFF2-40B4-BE49-F238E27FC236}">
                <a16:creationId xmlns:a16="http://schemas.microsoft.com/office/drawing/2014/main" id="{BF395F49-FC1D-7C8C-C53C-F358B6B54AB0}"/>
              </a:ext>
            </a:extLst>
          </p:cNvPr>
          <p:cNvSpPr>
            <a:spLocks noGrp="1"/>
          </p:cNvSpPr>
          <p:nvPr>
            <p:ph type="body" sz="quarter" idx="16" hasCustomPrompt="1"/>
          </p:nvPr>
        </p:nvSpPr>
        <p:spPr>
          <a:xfrm>
            <a:off x="2446179"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6" name="Text Placeholder 14">
            <a:extLst>
              <a:ext uri="{FF2B5EF4-FFF2-40B4-BE49-F238E27FC236}">
                <a16:creationId xmlns:a16="http://schemas.microsoft.com/office/drawing/2014/main" id="{1B6D8959-0778-7EA7-B84F-1F0E0C008E02}"/>
              </a:ext>
            </a:extLst>
          </p:cNvPr>
          <p:cNvSpPr>
            <a:spLocks noGrp="1"/>
          </p:cNvSpPr>
          <p:nvPr>
            <p:ph type="body" sz="quarter" idx="17" hasCustomPrompt="1"/>
          </p:nvPr>
        </p:nvSpPr>
        <p:spPr>
          <a:xfrm>
            <a:off x="2446179" y="3938434"/>
            <a:ext cx="1938530" cy="392113"/>
          </a:xfrm>
        </p:spPr>
        <p:txBody>
          <a:bodyPr lIns="0" tIns="0" rIns="0" bIns="0">
            <a:noAutofit/>
          </a:bodyPr>
          <a:lstStyle>
            <a:lvl1pPr marL="0" indent="0" algn="ctr">
              <a:buNone/>
              <a:defRPr sz="1200"/>
            </a:lvl1pPr>
          </a:lstStyle>
          <a:p>
            <a:pPr lvl="0"/>
            <a:r>
              <a:rPr lang="en-US"/>
              <a:t>Body text</a:t>
            </a:r>
          </a:p>
        </p:txBody>
      </p:sp>
      <p:sp>
        <p:nvSpPr>
          <p:cNvPr id="27" name="Text Placeholder 11">
            <a:extLst>
              <a:ext uri="{FF2B5EF4-FFF2-40B4-BE49-F238E27FC236}">
                <a16:creationId xmlns:a16="http://schemas.microsoft.com/office/drawing/2014/main" id="{2A5B34CB-7A53-AC2D-D9C7-42528BB270E6}"/>
              </a:ext>
            </a:extLst>
          </p:cNvPr>
          <p:cNvSpPr>
            <a:spLocks noGrp="1"/>
          </p:cNvSpPr>
          <p:nvPr>
            <p:ph type="body" sz="quarter" idx="18" hasCustomPrompt="1"/>
          </p:nvPr>
        </p:nvSpPr>
        <p:spPr>
          <a:xfrm>
            <a:off x="4645953"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28" name="Text Placeholder 14">
            <a:extLst>
              <a:ext uri="{FF2B5EF4-FFF2-40B4-BE49-F238E27FC236}">
                <a16:creationId xmlns:a16="http://schemas.microsoft.com/office/drawing/2014/main" id="{EDFDBBD3-CDDD-469E-18C5-442736F586A8}"/>
              </a:ext>
            </a:extLst>
          </p:cNvPr>
          <p:cNvSpPr>
            <a:spLocks noGrp="1"/>
          </p:cNvSpPr>
          <p:nvPr>
            <p:ph type="body" sz="quarter" idx="19" hasCustomPrompt="1"/>
          </p:nvPr>
        </p:nvSpPr>
        <p:spPr>
          <a:xfrm>
            <a:off x="4645953" y="3938434"/>
            <a:ext cx="1938530" cy="392113"/>
          </a:xfrm>
        </p:spPr>
        <p:txBody>
          <a:bodyPr lIns="0" tIns="0" rIns="0" bIns="0">
            <a:noAutofit/>
          </a:bodyPr>
          <a:lstStyle>
            <a:lvl1pPr marL="0" indent="0" algn="ctr">
              <a:buNone/>
              <a:defRPr sz="1200"/>
            </a:lvl1pPr>
          </a:lstStyle>
          <a:p>
            <a:pPr lvl="0"/>
            <a:r>
              <a:rPr lang="en-US"/>
              <a:t>Body text</a:t>
            </a:r>
          </a:p>
        </p:txBody>
      </p:sp>
      <p:sp>
        <p:nvSpPr>
          <p:cNvPr id="29" name="Text Placeholder 11">
            <a:extLst>
              <a:ext uri="{FF2B5EF4-FFF2-40B4-BE49-F238E27FC236}">
                <a16:creationId xmlns:a16="http://schemas.microsoft.com/office/drawing/2014/main" id="{79B83136-BC9C-7FCF-A1C8-6C47C1723348}"/>
              </a:ext>
            </a:extLst>
          </p:cNvPr>
          <p:cNvSpPr>
            <a:spLocks noGrp="1"/>
          </p:cNvSpPr>
          <p:nvPr>
            <p:ph type="body" sz="quarter" idx="20" hasCustomPrompt="1"/>
          </p:nvPr>
        </p:nvSpPr>
        <p:spPr>
          <a:xfrm>
            <a:off x="6858961" y="3643729"/>
            <a:ext cx="1938530" cy="256205"/>
          </a:xfrm>
        </p:spPr>
        <p:txBody>
          <a:bodyPr lIns="0" tIns="0" rIns="0" bIns="0">
            <a:noAutofit/>
          </a:bodyPr>
          <a:lstStyle>
            <a:lvl1pPr marL="0" indent="0" algn="ctr">
              <a:buNone/>
              <a:defRPr sz="1400" b="1" spc="-30" baseline="0"/>
            </a:lvl1pPr>
            <a:lvl2pPr marL="342900" indent="0">
              <a:buNone/>
              <a:defRPr b="1" spc="-100" baseline="0"/>
            </a:lvl2pPr>
            <a:lvl3pPr marL="685800" indent="0">
              <a:buNone/>
              <a:defRPr b="1" spc="-100" baseline="0"/>
            </a:lvl3pPr>
            <a:lvl4pPr marL="1028700" indent="0">
              <a:buNone/>
              <a:defRPr b="1" spc="-100" baseline="0"/>
            </a:lvl4pPr>
            <a:lvl5pPr marL="1371600" indent="0">
              <a:buNone/>
              <a:defRPr b="1" spc="-100" baseline="0"/>
            </a:lvl5pPr>
          </a:lstStyle>
          <a:p>
            <a:pPr lvl="0"/>
            <a:r>
              <a:rPr lang="en-US"/>
              <a:t>Title space for icon</a:t>
            </a:r>
          </a:p>
        </p:txBody>
      </p:sp>
      <p:sp>
        <p:nvSpPr>
          <p:cNvPr id="30" name="Text Placeholder 14">
            <a:extLst>
              <a:ext uri="{FF2B5EF4-FFF2-40B4-BE49-F238E27FC236}">
                <a16:creationId xmlns:a16="http://schemas.microsoft.com/office/drawing/2014/main" id="{A999DA42-7285-0A9B-8F63-61316D80D8BA}"/>
              </a:ext>
            </a:extLst>
          </p:cNvPr>
          <p:cNvSpPr>
            <a:spLocks noGrp="1"/>
          </p:cNvSpPr>
          <p:nvPr>
            <p:ph type="body" sz="quarter" idx="21" hasCustomPrompt="1"/>
          </p:nvPr>
        </p:nvSpPr>
        <p:spPr>
          <a:xfrm>
            <a:off x="6858961" y="3938434"/>
            <a:ext cx="1938530" cy="392113"/>
          </a:xfrm>
        </p:spPr>
        <p:txBody>
          <a:bodyPr lIns="0" tIns="0" rIns="0" bIns="0">
            <a:noAutofit/>
          </a:bodyPr>
          <a:lstStyle>
            <a:lvl1pPr marL="0" indent="0" algn="ctr">
              <a:buNone/>
              <a:defRPr sz="1200"/>
            </a:lvl1pPr>
          </a:lstStyle>
          <a:p>
            <a:pPr lvl="0"/>
            <a:r>
              <a:rPr lang="en-US"/>
              <a:t>Body text</a:t>
            </a:r>
          </a:p>
        </p:txBody>
      </p:sp>
      <p:sp>
        <p:nvSpPr>
          <p:cNvPr id="31" name="Oval 30">
            <a:extLst>
              <a:ext uri="{FF2B5EF4-FFF2-40B4-BE49-F238E27FC236}">
                <a16:creationId xmlns:a16="http://schemas.microsoft.com/office/drawing/2014/main" id="{6E231E51-1C6B-90F1-D827-AD4ACBBA5DE9}"/>
              </a:ext>
            </a:extLst>
          </p:cNvPr>
          <p:cNvSpPr/>
          <p:nvPr userDrawn="1"/>
        </p:nvSpPr>
        <p:spPr>
          <a:xfrm>
            <a:off x="825366" y="2679270"/>
            <a:ext cx="825500" cy="825500"/>
          </a:xfrm>
          <a:prstGeom prst="ellipse">
            <a:avLst/>
          </a:prstGeom>
          <a:solidFill>
            <a:srgbClr val="FFD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Picture Placeholder 17">
            <a:extLst>
              <a:ext uri="{FF2B5EF4-FFF2-40B4-BE49-F238E27FC236}">
                <a16:creationId xmlns:a16="http://schemas.microsoft.com/office/drawing/2014/main" id="{D0BB751D-5A1A-B7D0-867F-DB884F3B6771}"/>
              </a:ext>
            </a:extLst>
          </p:cNvPr>
          <p:cNvSpPr>
            <a:spLocks noGrp="1"/>
          </p:cNvSpPr>
          <p:nvPr>
            <p:ph type="pic" sz="quarter" idx="22" hasCustomPrompt="1"/>
          </p:nvPr>
        </p:nvSpPr>
        <p:spPr>
          <a:xfrm>
            <a:off x="944170" y="2798074"/>
            <a:ext cx="587891" cy="587891"/>
          </a:xfrm>
        </p:spPr>
        <p:txBody>
          <a:bodyPr>
            <a:normAutofit/>
          </a:bodyPr>
          <a:lstStyle>
            <a:lvl1pPr marL="0" indent="0">
              <a:buNone/>
              <a:defRPr sz="1000"/>
            </a:lvl1pPr>
          </a:lstStyle>
          <a:p>
            <a:r>
              <a:rPr lang="en-US" dirty="0"/>
              <a:t>icon</a:t>
            </a:r>
          </a:p>
        </p:txBody>
      </p:sp>
      <p:sp>
        <p:nvSpPr>
          <p:cNvPr id="41" name="Footer Placeholder 18">
            <a:extLst>
              <a:ext uri="{FF2B5EF4-FFF2-40B4-BE49-F238E27FC236}">
                <a16:creationId xmlns:a16="http://schemas.microsoft.com/office/drawing/2014/main" id="{CD43EFB8-92BB-A2FA-7001-58645A5FEB12}"/>
              </a:ext>
            </a:extLst>
          </p:cNvPr>
          <p:cNvSpPr>
            <a:spLocks noGrp="1"/>
          </p:cNvSpPr>
          <p:nvPr>
            <p:ph type="ftr" sz="quarter" idx="3"/>
          </p:nvPr>
        </p:nvSpPr>
        <p:spPr>
          <a:xfrm>
            <a:off x="414997" y="4767263"/>
            <a:ext cx="2897260" cy="274637"/>
          </a:xfrm>
          <a:prstGeom prst="rect">
            <a:avLst/>
          </a:prstGeom>
        </p:spPr>
        <p:txBody>
          <a:bodyPr/>
          <a:lstStyle>
            <a:lvl1pPr algn="l">
              <a:defRPr sz="800">
                <a:solidFill>
                  <a:schemeClr val="bg2">
                    <a:lumMod val="50000"/>
                  </a:schemeClr>
                </a:solidFill>
              </a:defRPr>
            </a:lvl1pPr>
          </a:lstStyle>
          <a:p>
            <a:r>
              <a:rPr lang="en-US" dirty="0"/>
              <a:t>Clean Cities and Communities</a:t>
            </a:r>
          </a:p>
        </p:txBody>
      </p:sp>
      <p:sp>
        <p:nvSpPr>
          <p:cNvPr id="42" name="Slide Number Placeholder 19">
            <a:extLst>
              <a:ext uri="{FF2B5EF4-FFF2-40B4-BE49-F238E27FC236}">
                <a16:creationId xmlns:a16="http://schemas.microsoft.com/office/drawing/2014/main" id="{4C2D5E9F-D022-9751-AC34-6C84D1D0D827}"/>
              </a:ext>
            </a:extLst>
          </p:cNvPr>
          <p:cNvSpPr>
            <a:spLocks noGrp="1"/>
          </p:cNvSpPr>
          <p:nvPr>
            <p:ph type="sldNum" sz="quarter" idx="4"/>
          </p:nvPr>
        </p:nvSpPr>
        <p:spPr>
          <a:xfrm>
            <a:off x="65942" y="4767263"/>
            <a:ext cx="349055" cy="274637"/>
          </a:xfrm>
          <a:prstGeom prst="rect">
            <a:avLst/>
          </a:prstGeom>
        </p:spPr>
        <p:txBody>
          <a:bodyPr/>
          <a:lstStyle>
            <a:lvl1pPr algn="r">
              <a:defRPr sz="800">
                <a:solidFill>
                  <a:schemeClr val="bg2">
                    <a:lumMod val="50000"/>
                  </a:schemeClr>
                </a:solidFill>
              </a:defRPr>
            </a:lvl1pPr>
          </a:lstStyle>
          <a:p>
            <a:fld id="{2D6788DA-6548-4EA8-8400-CD3CA88023E3}" type="slidenum">
              <a:rPr lang="en-US" smtClean="0"/>
              <a:pPr/>
              <a:t>‹#›</a:t>
            </a:fld>
            <a:endParaRPr lang="en-US" dirty="0"/>
          </a:p>
        </p:txBody>
      </p:sp>
      <p:sp>
        <p:nvSpPr>
          <p:cNvPr id="45" name="Oval 44">
            <a:extLst>
              <a:ext uri="{FF2B5EF4-FFF2-40B4-BE49-F238E27FC236}">
                <a16:creationId xmlns:a16="http://schemas.microsoft.com/office/drawing/2014/main" id="{4C64AD15-96BC-C360-3DBA-C42D1DC9060B}"/>
              </a:ext>
            </a:extLst>
          </p:cNvPr>
          <p:cNvSpPr/>
          <p:nvPr userDrawn="1"/>
        </p:nvSpPr>
        <p:spPr>
          <a:xfrm>
            <a:off x="3102283" y="2679270"/>
            <a:ext cx="825500" cy="825500"/>
          </a:xfrm>
          <a:prstGeom prst="ellipse">
            <a:avLst/>
          </a:prstGeom>
          <a:solidFill>
            <a:srgbClr val="41C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Picture Placeholder 17">
            <a:extLst>
              <a:ext uri="{FF2B5EF4-FFF2-40B4-BE49-F238E27FC236}">
                <a16:creationId xmlns:a16="http://schemas.microsoft.com/office/drawing/2014/main" id="{AFB3B990-BE02-E198-B4E1-A57821C6D99E}"/>
              </a:ext>
            </a:extLst>
          </p:cNvPr>
          <p:cNvSpPr>
            <a:spLocks noGrp="1"/>
          </p:cNvSpPr>
          <p:nvPr>
            <p:ph type="pic" sz="quarter" idx="26" hasCustomPrompt="1"/>
          </p:nvPr>
        </p:nvSpPr>
        <p:spPr>
          <a:xfrm>
            <a:off x="3221087" y="2798074"/>
            <a:ext cx="587891" cy="587891"/>
          </a:xfrm>
        </p:spPr>
        <p:txBody>
          <a:bodyPr>
            <a:normAutofit/>
          </a:bodyPr>
          <a:lstStyle>
            <a:lvl1pPr marL="0" indent="0">
              <a:buNone/>
              <a:defRPr sz="1000"/>
            </a:lvl1pPr>
          </a:lstStyle>
          <a:p>
            <a:r>
              <a:rPr lang="en-US" dirty="0"/>
              <a:t>icon</a:t>
            </a:r>
          </a:p>
        </p:txBody>
      </p:sp>
      <p:sp>
        <p:nvSpPr>
          <p:cNvPr id="49" name="Oval 48">
            <a:extLst>
              <a:ext uri="{FF2B5EF4-FFF2-40B4-BE49-F238E27FC236}">
                <a16:creationId xmlns:a16="http://schemas.microsoft.com/office/drawing/2014/main" id="{05ABA3AA-9DA6-85D0-BCE5-768B42D3F2F8}"/>
              </a:ext>
            </a:extLst>
          </p:cNvPr>
          <p:cNvSpPr/>
          <p:nvPr userDrawn="1"/>
        </p:nvSpPr>
        <p:spPr>
          <a:xfrm>
            <a:off x="5239920" y="2679270"/>
            <a:ext cx="825500" cy="825500"/>
          </a:xfrm>
          <a:prstGeom prst="ellipse">
            <a:avLst/>
          </a:pr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Picture Placeholder 17">
            <a:extLst>
              <a:ext uri="{FF2B5EF4-FFF2-40B4-BE49-F238E27FC236}">
                <a16:creationId xmlns:a16="http://schemas.microsoft.com/office/drawing/2014/main" id="{55F98E6C-5F0B-2809-5033-6FAB90CF3988}"/>
              </a:ext>
            </a:extLst>
          </p:cNvPr>
          <p:cNvSpPr>
            <a:spLocks noGrp="1"/>
          </p:cNvSpPr>
          <p:nvPr>
            <p:ph type="pic" sz="quarter" idx="27" hasCustomPrompt="1"/>
          </p:nvPr>
        </p:nvSpPr>
        <p:spPr>
          <a:xfrm>
            <a:off x="5358724" y="2798074"/>
            <a:ext cx="587891" cy="587891"/>
          </a:xfrm>
        </p:spPr>
        <p:txBody>
          <a:bodyPr>
            <a:normAutofit/>
          </a:bodyPr>
          <a:lstStyle>
            <a:lvl1pPr marL="0" indent="0">
              <a:buNone/>
              <a:defRPr sz="1000"/>
            </a:lvl1pPr>
          </a:lstStyle>
          <a:p>
            <a:r>
              <a:rPr lang="en-US" dirty="0"/>
              <a:t>icon</a:t>
            </a:r>
          </a:p>
        </p:txBody>
      </p:sp>
      <p:sp>
        <p:nvSpPr>
          <p:cNvPr id="51" name="Oval 50">
            <a:extLst>
              <a:ext uri="{FF2B5EF4-FFF2-40B4-BE49-F238E27FC236}">
                <a16:creationId xmlns:a16="http://schemas.microsoft.com/office/drawing/2014/main" id="{E35A583D-5675-491B-C261-8320803090AB}"/>
              </a:ext>
            </a:extLst>
          </p:cNvPr>
          <p:cNvSpPr/>
          <p:nvPr userDrawn="1"/>
        </p:nvSpPr>
        <p:spPr>
          <a:xfrm>
            <a:off x="7377557" y="2679270"/>
            <a:ext cx="825500" cy="825500"/>
          </a:xfrm>
          <a:prstGeom prst="ellipse">
            <a:avLst/>
          </a:prstGeom>
          <a:solidFill>
            <a:srgbClr val="FBAD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Picture Placeholder 17">
            <a:extLst>
              <a:ext uri="{FF2B5EF4-FFF2-40B4-BE49-F238E27FC236}">
                <a16:creationId xmlns:a16="http://schemas.microsoft.com/office/drawing/2014/main" id="{0F25EF20-2E5B-41F9-3D51-6AE8B7939F8F}"/>
              </a:ext>
            </a:extLst>
          </p:cNvPr>
          <p:cNvSpPr>
            <a:spLocks noGrp="1"/>
          </p:cNvSpPr>
          <p:nvPr>
            <p:ph type="pic" sz="quarter" idx="28" hasCustomPrompt="1"/>
          </p:nvPr>
        </p:nvSpPr>
        <p:spPr>
          <a:xfrm>
            <a:off x="7496361" y="2798074"/>
            <a:ext cx="587891" cy="587891"/>
          </a:xfrm>
        </p:spPr>
        <p:txBody>
          <a:bodyPr>
            <a:normAutofit/>
          </a:bodyPr>
          <a:lstStyle>
            <a:lvl1pPr marL="0" indent="0">
              <a:buNone/>
              <a:defRPr sz="1000"/>
            </a:lvl1pPr>
          </a:lstStyle>
          <a:p>
            <a:r>
              <a:rPr lang="en-US" dirty="0"/>
              <a:t>icon</a:t>
            </a:r>
          </a:p>
        </p:txBody>
      </p:sp>
      <p:sp>
        <p:nvSpPr>
          <p:cNvPr id="8" name="Right Triangle 7">
            <a:extLst>
              <a:ext uri="{FF2B5EF4-FFF2-40B4-BE49-F238E27FC236}">
                <a16:creationId xmlns:a16="http://schemas.microsoft.com/office/drawing/2014/main" id="{B3DC4673-B874-E44E-AC14-D4CDBDA48096}"/>
              </a:ext>
            </a:extLst>
          </p:cNvPr>
          <p:cNvSpPr/>
          <p:nvPr userDrawn="1"/>
        </p:nvSpPr>
        <p:spPr>
          <a:xfrm rot="10800000">
            <a:off x="4755096" y="3364"/>
            <a:ext cx="4388903" cy="1914645"/>
          </a:xfrm>
          <a:custGeom>
            <a:avLst/>
            <a:gdLst>
              <a:gd name="connsiteX0" fmla="*/ 0 w 4277390"/>
              <a:gd name="connsiteY0" fmla="*/ 1998487 h 1998487"/>
              <a:gd name="connsiteX1" fmla="*/ 0 w 4277390"/>
              <a:gd name="connsiteY1" fmla="*/ 0 h 1998487"/>
              <a:gd name="connsiteX2" fmla="*/ 4277390 w 4277390"/>
              <a:gd name="connsiteY2" fmla="*/ 1998487 h 1998487"/>
              <a:gd name="connsiteX3" fmla="*/ 0 w 4277390"/>
              <a:gd name="connsiteY3" fmla="*/ 1998487 h 1998487"/>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 name="connsiteX0" fmla="*/ 0 w 4388903"/>
              <a:gd name="connsiteY0" fmla="*/ 1998487 h 2005921"/>
              <a:gd name="connsiteX1" fmla="*/ 0 w 4388903"/>
              <a:gd name="connsiteY1" fmla="*/ 0 h 2005921"/>
              <a:gd name="connsiteX2" fmla="*/ 4388903 w 4388903"/>
              <a:gd name="connsiteY2" fmla="*/ 2005921 h 2005921"/>
              <a:gd name="connsiteX3" fmla="*/ 0 w 4388903"/>
              <a:gd name="connsiteY3" fmla="*/ 1998487 h 2005921"/>
            </a:gdLst>
            <a:ahLst/>
            <a:cxnLst>
              <a:cxn ang="0">
                <a:pos x="connsiteX0" y="connsiteY0"/>
              </a:cxn>
              <a:cxn ang="0">
                <a:pos x="connsiteX1" y="connsiteY1"/>
              </a:cxn>
              <a:cxn ang="0">
                <a:pos x="connsiteX2" y="connsiteY2"/>
              </a:cxn>
              <a:cxn ang="0">
                <a:pos x="connsiteX3" y="connsiteY3"/>
              </a:cxn>
            </a:cxnLst>
            <a:rect l="l" t="t" r="r" b="b"/>
            <a:pathLst>
              <a:path w="4388903" h="2005921">
                <a:moveTo>
                  <a:pt x="0" y="1998487"/>
                </a:moveTo>
                <a:lnTo>
                  <a:pt x="0" y="0"/>
                </a:lnTo>
                <a:cubicBezTo>
                  <a:pt x="1039221" y="177987"/>
                  <a:pt x="3163826" y="712814"/>
                  <a:pt x="4388903" y="2005921"/>
                </a:cubicBezTo>
                <a:lnTo>
                  <a:pt x="0" y="1998487"/>
                </a:lnTo>
                <a:close/>
              </a:path>
            </a:pathLst>
          </a:custGeom>
          <a:solidFill>
            <a:srgbClr val="8DC6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276988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4877683"/>
      </p:ext>
    </p:extLst>
  </p:cSld>
  <p:clrMap bg1="lt1" tx1="dk1" bg2="lt2" tx2="dk2" accent1="accent1" accent2="accent2" accent3="accent3" accent4="accent4" accent5="accent5" accent6="accent6" hlink="hlink" folHlink="folHlink"/>
  <p:sldLayoutIdLst>
    <p:sldLayoutId id="2147483689" r:id="rId1"/>
    <p:sldLayoutId id="2147483686" r:id="rId2"/>
    <p:sldLayoutId id="2147483710" r:id="rId3"/>
    <p:sldLayoutId id="2147483724" r:id="rId4"/>
    <p:sldLayoutId id="2147483726" r:id="rId5"/>
    <p:sldLayoutId id="2147483725" r:id="rId6"/>
    <p:sldLayoutId id="2147483727" r:id="rId7"/>
    <p:sldLayoutId id="2147483728" r:id="rId8"/>
    <p:sldLayoutId id="2147483713" r:id="rId9"/>
    <p:sldLayoutId id="2147483743" r:id="rId10"/>
    <p:sldLayoutId id="2147483744" r:id="rId11"/>
    <p:sldLayoutId id="2147483707" r:id="rId12"/>
    <p:sldLayoutId id="2147483673" r:id="rId13"/>
    <p:sldLayoutId id="2147483717" r:id="rId14"/>
    <p:sldLayoutId id="2147483718" r:id="rId15"/>
    <p:sldLayoutId id="2147483693" r:id="rId16"/>
    <p:sldLayoutId id="2147483740" r:id="rId17"/>
    <p:sldLayoutId id="2147483741" r:id="rId18"/>
    <p:sldLayoutId id="2147483742" r:id="rId19"/>
    <p:sldLayoutId id="2147483719" r:id="rId20"/>
    <p:sldLayoutId id="2147483720" r:id="rId21"/>
    <p:sldLayoutId id="2147483721" r:id="rId22"/>
    <p:sldLayoutId id="2147483722" r:id="rId23"/>
    <p:sldLayoutId id="2147483692" r:id="rId24"/>
    <p:sldLayoutId id="2147483699" r:id="rId25"/>
    <p:sldLayoutId id="2147483700" r:id="rId26"/>
    <p:sldLayoutId id="2147483723" r:id="rId27"/>
    <p:sldLayoutId id="2147483730" r:id="rId28"/>
    <p:sldLayoutId id="2147483729" r:id="rId29"/>
    <p:sldLayoutId id="2147483735" r:id="rId30"/>
    <p:sldLayoutId id="2147483736" r:id="rId31"/>
    <p:sldLayoutId id="2147483737" r:id="rId32"/>
    <p:sldLayoutId id="2147483732" r:id="rId33"/>
    <p:sldLayoutId id="2147483745" r:id="rId34"/>
    <p:sldLayoutId id="2147483746" r:id="rId35"/>
    <p:sldLayoutId id="2147483698" r:id="rId36"/>
    <p:sldLayoutId id="2147483747" r:id="rId37"/>
    <p:sldLayoutId id="2147483682" r:id="rId38"/>
    <p:sldLayoutId id="2147483773" r:id="rId39"/>
    <p:sldLayoutId id="2147483775" r:id="rId40"/>
    <p:sldLayoutId id="2147483776" r:id="rId41"/>
    <p:sldLayoutId id="2147483777" r:id="rId42"/>
    <p:sldLayoutId id="2147483778" r:id="rId43"/>
    <p:sldLayoutId id="2147483779" r:id="rId44"/>
    <p:sldLayoutId id="2147483780" r:id="rId45"/>
    <p:sldLayoutId id="2147483781" r:id="rId46"/>
    <p:sldLayoutId id="2147483782" r:id="rId47"/>
    <p:sldLayoutId id="2147483783" r:id="rId48"/>
    <p:sldLayoutId id="2147483784" r:id="rId49"/>
    <p:sldLayoutId id="2147483785" r:id="rId50"/>
    <p:sldLayoutId id="2147483786" r:id="rId51"/>
    <p:sldLayoutId id="2147483787" r:id="rId52"/>
    <p:sldLayoutId id="2147483788" r:id="rId53"/>
    <p:sldLayoutId id="2147483789" r:id="rId54"/>
    <p:sldLayoutId id="2147483790" r:id="rId55"/>
  </p:sldLayoutIdLst>
  <p:hf hdr="0" dt="0"/>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47.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42.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4.jpg"/><Relationship Id="rId7"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hyperlink" Target="https://www.picpedia.org/chalkboard/a/agenda.html" TargetMode="External"/><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png"/><Relationship Id="rId18" Type="http://schemas.openxmlformats.org/officeDocument/2006/relationships/image" Target="../media/image25.jpeg"/><Relationship Id="rId3" Type="http://schemas.openxmlformats.org/officeDocument/2006/relationships/image" Target="../media/image12.jpeg"/><Relationship Id="rId7" Type="http://schemas.openxmlformats.org/officeDocument/2006/relationships/image" Target="../media/image15.png"/><Relationship Id="rId12" Type="http://schemas.openxmlformats.org/officeDocument/2006/relationships/image" Target="../media/image19.png"/><Relationship Id="rId17" Type="http://schemas.openxmlformats.org/officeDocument/2006/relationships/image" Target="../media/image24.jpeg"/><Relationship Id="rId2" Type="http://schemas.openxmlformats.org/officeDocument/2006/relationships/notesSlide" Target="../notesSlides/notesSlide2.xml"/><Relationship Id="rId16" Type="http://schemas.openxmlformats.org/officeDocument/2006/relationships/image" Target="../media/image23.png"/><Relationship Id="rId1" Type="http://schemas.openxmlformats.org/officeDocument/2006/relationships/slideLayout" Target="../slideLayouts/slideLayout36.xml"/><Relationship Id="rId6" Type="http://schemas.openxmlformats.org/officeDocument/2006/relationships/image" Target="../media/image9.png"/><Relationship Id="rId11" Type="http://schemas.openxmlformats.org/officeDocument/2006/relationships/image" Target="cid:73b96752-0b59-4cc2-8776-7da29a73a0f3@namprd06.prod.outlook.com" TargetMode="External"/><Relationship Id="rId5" Type="http://schemas.openxmlformats.org/officeDocument/2006/relationships/image" Target="../media/image14.png"/><Relationship Id="rId15" Type="http://schemas.openxmlformats.org/officeDocument/2006/relationships/image" Target="../media/image22.jpeg"/><Relationship Id="rId10" Type="http://schemas.openxmlformats.org/officeDocument/2006/relationships/image" Target="../media/image18.jpeg"/><Relationship Id="rId19" Type="http://schemas.openxmlformats.org/officeDocument/2006/relationships/image" Target="../media/image26.png"/><Relationship Id="rId4" Type="http://schemas.openxmlformats.org/officeDocument/2006/relationships/image" Target="../media/image13.jpeg"/><Relationship Id="rId9" Type="http://schemas.openxmlformats.org/officeDocument/2006/relationships/image" Target="../media/image17.jpeg"/><Relationship Id="rId1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5.xml"/><Relationship Id="rId1" Type="http://schemas.openxmlformats.org/officeDocument/2006/relationships/slideLayout" Target="../slideLayouts/slideLayout44.xml"/><Relationship Id="rId5" Type="http://schemas.openxmlformats.org/officeDocument/2006/relationships/image" Target="../media/image73.emf"/><Relationship Id="rId4" Type="http://schemas.openxmlformats.org/officeDocument/2006/relationships/image" Target="../media/image72.jpeg"/></Relationships>
</file>

<file path=ppt/slides/_rels/slide36.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slideLayout" Target="../slideLayouts/slideLayout40.xml"/><Relationship Id="rId7" Type="http://schemas.openxmlformats.org/officeDocument/2006/relationships/image" Target="../media/image7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4.emf"/><Relationship Id="rId11" Type="http://schemas.openxmlformats.org/officeDocument/2006/relationships/image" Target="../media/image73.emf"/><Relationship Id="rId5" Type="http://schemas.openxmlformats.org/officeDocument/2006/relationships/oleObject" Target="../embeddings/oleObject1.bin"/><Relationship Id="rId10" Type="http://schemas.openxmlformats.org/officeDocument/2006/relationships/image" Target="../media/image78.png"/><Relationship Id="rId4" Type="http://schemas.openxmlformats.org/officeDocument/2006/relationships/notesSlide" Target="../notesSlides/notesSlide26.xml"/><Relationship Id="rId9" Type="http://schemas.openxmlformats.org/officeDocument/2006/relationships/image" Target="../media/image77.jpeg"/></Relationships>
</file>

<file path=ppt/slides/_rels/slide37.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svg"/><Relationship Id="rId2" Type="http://schemas.openxmlformats.org/officeDocument/2006/relationships/notesSlide" Target="../notesSlides/notesSlide27.xml"/><Relationship Id="rId1" Type="http://schemas.openxmlformats.org/officeDocument/2006/relationships/slideLayout" Target="../slideLayouts/slideLayout39.xml"/><Relationship Id="rId6" Type="http://schemas.openxmlformats.org/officeDocument/2006/relationships/image" Target="../media/image82.png"/><Relationship Id="rId11" Type="http://schemas.openxmlformats.org/officeDocument/2006/relationships/image" Target="../media/image73.emf"/><Relationship Id="rId5" Type="http://schemas.openxmlformats.org/officeDocument/2006/relationships/image" Target="../media/image81.svg"/><Relationship Id="rId10" Type="http://schemas.openxmlformats.org/officeDocument/2006/relationships/image" Target="../media/image78.png"/><Relationship Id="rId4" Type="http://schemas.openxmlformats.org/officeDocument/2006/relationships/image" Target="../media/image80.png"/><Relationship Id="rId9" Type="http://schemas.openxmlformats.org/officeDocument/2006/relationships/image" Target="../media/image85.svg"/></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8.xml"/><Relationship Id="rId1" Type="http://schemas.openxmlformats.org/officeDocument/2006/relationships/slideLayout" Target="../slideLayouts/slideLayout39.xml"/><Relationship Id="rId5" Type="http://schemas.openxmlformats.org/officeDocument/2006/relationships/image" Target="../media/image73.emf"/><Relationship Id="rId4" Type="http://schemas.openxmlformats.org/officeDocument/2006/relationships/image" Target="../media/image78.png"/></Relationships>
</file>

<file path=ppt/slides/_rels/slide39.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notesSlide" Target="../notesSlides/notesSlide29.xml"/><Relationship Id="rId7" Type="http://schemas.openxmlformats.org/officeDocument/2006/relationships/image" Target="../media/image90.png"/><Relationship Id="rId2" Type="http://schemas.openxmlformats.org/officeDocument/2006/relationships/slideLayout" Target="../slideLayouts/slideLayout40.xml"/><Relationship Id="rId1" Type="http://schemas.openxmlformats.org/officeDocument/2006/relationships/tags" Target="../tags/tag3.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png"/><Relationship Id="rId9" Type="http://schemas.openxmlformats.org/officeDocument/2006/relationships/image" Target="../media/image78.png"/></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4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slideLayout" Target="../slideLayouts/slideLayout40.xml"/><Relationship Id="rId7" Type="http://schemas.openxmlformats.org/officeDocument/2006/relationships/image" Target="../media/image91.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74.emf"/><Relationship Id="rId5" Type="http://schemas.openxmlformats.org/officeDocument/2006/relationships/oleObject" Target="../embeddings/oleObject1.bin"/><Relationship Id="rId4" Type="http://schemas.openxmlformats.org/officeDocument/2006/relationships/notesSlide" Target="../notesSlides/notesSlide30.xml"/><Relationship Id="rId9" Type="http://schemas.openxmlformats.org/officeDocument/2006/relationships/image" Target="../media/image73.emf"/></Relationships>
</file>

<file path=ppt/slides/_rels/slide41.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svg"/><Relationship Id="rId3" Type="http://schemas.openxmlformats.org/officeDocument/2006/relationships/notesSlide" Target="../notesSlides/notesSlide31.xml"/><Relationship Id="rId7" Type="http://schemas.openxmlformats.org/officeDocument/2006/relationships/image" Target="../media/image93.png"/><Relationship Id="rId12" Type="http://schemas.openxmlformats.org/officeDocument/2006/relationships/image" Target="../media/image98.png"/><Relationship Id="rId2" Type="http://schemas.openxmlformats.org/officeDocument/2006/relationships/slideLayout" Target="../slideLayouts/slideLayout39.xml"/><Relationship Id="rId1" Type="http://schemas.openxmlformats.org/officeDocument/2006/relationships/tags" Target="../tags/tag6.xml"/><Relationship Id="rId6" Type="http://schemas.openxmlformats.org/officeDocument/2006/relationships/image" Target="../media/image92.png"/><Relationship Id="rId11" Type="http://schemas.openxmlformats.org/officeDocument/2006/relationships/image" Target="../media/image97.svg"/><Relationship Id="rId5" Type="http://schemas.openxmlformats.org/officeDocument/2006/relationships/image" Target="../media/image74.emf"/><Relationship Id="rId15" Type="http://schemas.openxmlformats.org/officeDocument/2006/relationships/image" Target="../media/image73.emf"/><Relationship Id="rId10" Type="http://schemas.openxmlformats.org/officeDocument/2006/relationships/image" Target="../media/image96.png"/><Relationship Id="rId4" Type="http://schemas.openxmlformats.org/officeDocument/2006/relationships/oleObject" Target="../embeddings/oleObject1.bin"/><Relationship Id="rId9" Type="http://schemas.openxmlformats.org/officeDocument/2006/relationships/image" Target="../media/image95.svg"/><Relationship Id="rId14" Type="http://schemas.openxmlformats.org/officeDocument/2006/relationships/image" Target="../media/image78.png"/></Relationships>
</file>

<file path=ppt/slides/_rels/slide42.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notesSlide" Target="../notesSlides/notesSlide32.xml"/><Relationship Id="rId7" Type="http://schemas.openxmlformats.org/officeDocument/2006/relationships/image" Target="../media/image78.png"/><Relationship Id="rId2" Type="http://schemas.openxmlformats.org/officeDocument/2006/relationships/slideLayout" Target="../slideLayouts/slideLayout39.xml"/><Relationship Id="rId1" Type="http://schemas.openxmlformats.org/officeDocument/2006/relationships/tags" Target="../tags/tag7.xml"/><Relationship Id="rId6" Type="http://schemas.openxmlformats.org/officeDocument/2006/relationships/image" Target="../media/image100.png"/><Relationship Id="rId5" Type="http://schemas.openxmlformats.org/officeDocument/2006/relationships/image" Target="../media/image74.emf"/><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3.xml"/><Relationship Id="rId1" Type="http://schemas.openxmlformats.org/officeDocument/2006/relationships/slideLayout" Target="../slideLayouts/slideLayout44.xml"/><Relationship Id="rId6" Type="http://schemas.openxmlformats.org/officeDocument/2006/relationships/image" Target="../media/image73.emf"/><Relationship Id="rId5" Type="http://schemas.openxmlformats.org/officeDocument/2006/relationships/hyperlink" Target="mailto:Frank.Dean@Altec.com" TargetMode="External"/><Relationship Id="rId4" Type="http://schemas.openxmlformats.org/officeDocument/2006/relationships/image" Target="../media/image72.jpeg"/></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4.xml"/><Relationship Id="rId1" Type="http://schemas.openxmlformats.org/officeDocument/2006/relationships/slideLayout" Target="../slideLayouts/slideLayout50.xml"/><Relationship Id="rId4" Type="http://schemas.openxmlformats.org/officeDocument/2006/relationships/image" Target="../media/image10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1.xml"/></Relationships>
</file>

<file path=ppt/slides/_rels/slide48.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52.xml"/></Relationships>
</file>

<file path=ppt/slides/_rels/slide4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6.xml"/><Relationship Id="rId1" Type="http://schemas.openxmlformats.org/officeDocument/2006/relationships/slideLayout" Target="../slideLayouts/slideLayout49.xml"/><Relationship Id="rId4" Type="http://schemas.openxmlformats.org/officeDocument/2006/relationships/image" Target="../media/image107.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31.png"/><Relationship Id="rId4" Type="http://schemas.openxmlformats.org/officeDocument/2006/relationships/image" Target="../media/image30.jpeg"/></Relationships>
</file>

<file path=ppt/slides/_rels/slide5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7.xml"/><Relationship Id="rId1" Type="http://schemas.openxmlformats.org/officeDocument/2006/relationships/slideLayout" Target="../slideLayouts/slideLayout52.xml"/></Relationships>
</file>

<file path=ppt/slides/_rels/slide51.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52.xml"/></Relationships>
</file>

<file path=ppt/slides/_rels/slide52.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38.xml"/><Relationship Id="rId1" Type="http://schemas.openxmlformats.org/officeDocument/2006/relationships/slideLayout" Target="../slideLayouts/slideLayout52.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5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jpeg"/><Relationship Id="rId1" Type="http://schemas.openxmlformats.org/officeDocument/2006/relationships/slideLayout" Target="../slideLayouts/slideLayout52.xml"/></Relationships>
</file>

<file path=ppt/slides/_rels/slide5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9.xml"/><Relationship Id="rId1" Type="http://schemas.openxmlformats.org/officeDocument/2006/relationships/slideLayout" Target="../slideLayouts/slideLayout53.xml"/><Relationship Id="rId6" Type="http://schemas.openxmlformats.org/officeDocument/2006/relationships/image" Target="../media/image118.jpeg"/><Relationship Id="rId5" Type="http://schemas.openxmlformats.org/officeDocument/2006/relationships/image" Target="../media/image110.jpg"/><Relationship Id="rId4" Type="http://schemas.openxmlformats.org/officeDocument/2006/relationships/image" Target="../media/image117.jpeg"/></Relationships>
</file>

<file path=ppt/slides/_rels/slide5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0.xml"/><Relationship Id="rId1" Type="http://schemas.openxmlformats.org/officeDocument/2006/relationships/slideLayout" Target="../slideLayouts/slideLayout4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4.xml"/></Relationships>
</file>

<file path=ppt/slides/_rels/slide5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2.xml"/><Relationship Id="rId1" Type="http://schemas.openxmlformats.org/officeDocument/2006/relationships/slideLayout" Target="../slideLayouts/slideLayout49.xml"/><Relationship Id="rId5" Type="http://schemas.openxmlformats.org/officeDocument/2006/relationships/image" Target="../media/image121.png"/><Relationship Id="rId4" Type="http://schemas.openxmlformats.org/officeDocument/2006/relationships/image" Target="../media/image120.png"/></Relationships>
</file>

<file path=ppt/slides/_rels/slide5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png"/><Relationship Id="rId1" Type="http://schemas.openxmlformats.org/officeDocument/2006/relationships/slideLayout" Target="../slideLayouts/slideLayout49.xml"/></Relationships>
</file>

<file path=ppt/slides/_rels/slide5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3.xml"/><Relationship Id="rId1" Type="http://schemas.openxmlformats.org/officeDocument/2006/relationships/slideLayout" Target="../slideLayouts/slideLayout50.xml"/><Relationship Id="rId4" Type="http://schemas.openxmlformats.org/officeDocument/2006/relationships/image" Target="../media/image125.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33.jpg"/></Relationships>
</file>

<file path=ppt/slides/_rels/slide6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44.xml"/><Relationship Id="rId1" Type="http://schemas.openxmlformats.org/officeDocument/2006/relationships/slideLayout" Target="../slideLayouts/slideLayout5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2.xml.rels><?xml version="1.0" encoding="UTF-8" standalone="yes"?>
<Relationships xmlns="http://schemas.openxmlformats.org/package/2006/relationships"><Relationship Id="rId3" Type="http://schemas.openxmlformats.org/officeDocument/2006/relationships/image" Target="../media/image127.emf"/><Relationship Id="rId2" Type="http://schemas.openxmlformats.org/officeDocument/2006/relationships/notesSlide" Target="../notesSlides/notesSlide45.xml"/><Relationship Id="rId1" Type="http://schemas.openxmlformats.org/officeDocument/2006/relationships/slideLayout" Target="../slideLayouts/slideLayout49.xml"/></Relationships>
</file>

<file path=ppt/slides/_rels/slide63.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46.xml"/><Relationship Id="rId1" Type="http://schemas.openxmlformats.org/officeDocument/2006/relationships/slideLayout" Target="../slideLayouts/slideLayout39.xml"/><Relationship Id="rId6" Type="http://schemas.openxmlformats.org/officeDocument/2006/relationships/hyperlink" Target="https://orangeev.com/" TargetMode="External"/><Relationship Id="rId5" Type="http://schemas.openxmlformats.org/officeDocument/2006/relationships/hyperlink" Target="mailto:Zack.Ruderman@OrangeEV.com" TargetMode="External"/><Relationship Id="rId4" Type="http://schemas.openxmlformats.org/officeDocument/2006/relationships/image" Target="../media/image129.png"/></Relationships>
</file>

<file path=ppt/slides/_rels/slide64.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hyperlink" Target="https://www.publicdomainpictures.net/view-image.php?image=290460&amp;picture=fragen"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132.jpeg"/></Relationships>
</file>

<file path=ppt/slides/_rels/slide66.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hyperlink" Target="https://wicleancities.org/2025-ti-expo/"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png"/><Relationship Id="rId1" Type="http://schemas.openxmlformats.org/officeDocument/2006/relationships/slideLayout" Target="../slideLayouts/slideLayout13.xml"/><Relationship Id="rId5" Type="http://schemas.openxmlformats.org/officeDocument/2006/relationships/hyperlink" Target="https://urldefense.proofpoint.com/v2/url?u=http-3A__www.wicleancities.org_&amp;d=DwMGaQ&amp;c=jh3D5cBM7ZkdIlysxXuL6Q&amp;r=w5C5AzjzNXeVzvPWHV_RRMks1KGIxiU3bWNcKVPNU4o&amp;m=csgyx6kXjnUGJwj5mtyEJ553waRM1IvQbw_cnjVtUb0&amp;s=P3vPguhKhOVq84B_KJjkZVmBw6Br_w1Tsfngu_4J0NY&amp;e=" TargetMode="External"/><Relationship Id="rId4" Type="http://schemas.openxmlformats.org/officeDocument/2006/relationships/hyperlink" Target="mailto:fschnook@wicleancities.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6.xml"/><Relationship Id="rId1" Type="http://schemas.openxmlformats.org/officeDocument/2006/relationships/slideLayout" Target="../slideLayouts/slideLayout47.xml"/><Relationship Id="rId6" Type="http://schemas.openxmlformats.org/officeDocument/2006/relationships/hyperlink" Target="mailto:steven@transportationenergypartners.org" TargetMode="Externa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451E76F-9245-2F13-D5B9-2E0392877AD5}"/>
              </a:ext>
            </a:extLst>
          </p:cNvPr>
          <p:cNvSpPr>
            <a:spLocks noGrp="1"/>
          </p:cNvSpPr>
          <p:nvPr>
            <p:ph type="body" sz="quarter" idx="11"/>
          </p:nvPr>
        </p:nvSpPr>
        <p:spPr>
          <a:xfrm>
            <a:off x="0" y="2894736"/>
            <a:ext cx="7549376" cy="1395241"/>
          </a:xfrm>
        </p:spPr>
        <p:txBody>
          <a:bodyPr/>
          <a:lstStyle/>
          <a:p>
            <a:pPr algn="ctr"/>
            <a:r>
              <a:rPr lang="en-US" sz="2400" b="1" dirty="0"/>
              <a:t>Drive Clean Rural Webinar</a:t>
            </a:r>
          </a:p>
          <a:p>
            <a:pPr algn="ctr"/>
            <a:r>
              <a:rPr lang="en-US" sz="2400" b="1" i="1" dirty="0"/>
              <a:t>“Clean Transportation Strategies and Successes”</a:t>
            </a:r>
          </a:p>
          <a:p>
            <a:pPr algn="ctr"/>
            <a:r>
              <a:rPr lang="en-US" sz="2400" b="1" dirty="0"/>
              <a:t>September 5, 2025</a:t>
            </a:r>
          </a:p>
          <a:p>
            <a:endParaRPr lang="en-US" dirty="0"/>
          </a:p>
        </p:txBody>
      </p:sp>
      <p:pic>
        <p:nvPicPr>
          <p:cNvPr id="2" name="Picture 1">
            <a:extLst>
              <a:ext uri="{FF2B5EF4-FFF2-40B4-BE49-F238E27FC236}">
                <a16:creationId xmlns:a16="http://schemas.microsoft.com/office/drawing/2014/main" id="{8AF56003-7224-C5C7-CA50-C2175688DF7A}"/>
              </a:ext>
            </a:extLst>
          </p:cNvPr>
          <p:cNvPicPr>
            <a:picLocks noChangeAspect="1"/>
          </p:cNvPicPr>
          <p:nvPr/>
        </p:nvPicPr>
        <p:blipFill>
          <a:blip r:embed="rId3"/>
          <a:stretch>
            <a:fillRect/>
          </a:stretch>
        </p:blipFill>
        <p:spPr>
          <a:xfrm>
            <a:off x="4074414" y="469489"/>
            <a:ext cx="1213738" cy="989350"/>
          </a:xfrm>
          <a:prstGeom prst="rect">
            <a:avLst/>
          </a:prstGeom>
        </p:spPr>
      </p:pic>
      <p:pic>
        <p:nvPicPr>
          <p:cNvPr id="1026" name="Picture 2" descr="Transportation Energy Partners">
            <a:extLst>
              <a:ext uri="{FF2B5EF4-FFF2-40B4-BE49-F238E27FC236}">
                <a16:creationId xmlns:a16="http://schemas.microsoft.com/office/drawing/2014/main" id="{F87D69A5-E4F0-C2BB-9592-63552481BD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3751" y="319244"/>
            <a:ext cx="2844800" cy="1231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2C04682-1128-5C2E-F14A-019A83E4F6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562" y="23133"/>
            <a:ext cx="2995689" cy="194978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A2505AC-0FA6-4CCE-165E-125CA67FDA47}"/>
              </a:ext>
            </a:extLst>
          </p:cNvPr>
          <p:cNvSpPr txBox="1"/>
          <p:nvPr/>
        </p:nvSpPr>
        <p:spPr>
          <a:xfrm>
            <a:off x="5288152" y="4068194"/>
            <a:ext cx="4305783" cy="923330"/>
          </a:xfrm>
          <a:prstGeom prst="rect">
            <a:avLst/>
          </a:prstGeom>
          <a:noFill/>
        </p:spPr>
        <p:txBody>
          <a:bodyPr wrap="square" rtlCol="0">
            <a:spAutoFit/>
          </a:bodyPr>
          <a:lstStyle/>
          <a:p>
            <a:r>
              <a:rPr lang="en-US" b="1" dirty="0">
                <a:solidFill>
                  <a:schemeClr val="bg1"/>
                </a:solidFill>
              </a:rPr>
              <a:t>Presented By:</a:t>
            </a:r>
          </a:p>
          <a:p>
            <a:r>
              <a:rPr lang="en-US" b="1" dirty="0">
                <a:solidFill>
                  <a:schemeClr val="bg1"/>
                </a:solidFill>
              </a:rPr>
              <a:t>Wisconsin Clean Cities</a:t>
            </a:r>
          </a:p>
          <a:p>
            <a:pPr algn="ctr"/>
            <a:r>
              <a:rPr lang="en-US" b="1" i="1" dirty="0">
                <a:solidFill>
                  <a:schemeClr val="bg1"/>
                </a:solidFill>
              </a:rPr>
              <a:t>“Driving Wisconsin Forward”</a:t>
            </a:r>
          </a:p>
        </p:txBody>
      </p:sp>
    </p:spTree>
    <p:extLst>
      <p:ext uri="{BB962C8B-B14F-4D97-AF65-F5344CB8AC3E}">
        <p14:creationId xmlns:p14="http://schemas.microsoft.com/office/powerpoint/2010/main" val="13059504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37ae5571c40_0_9"/>
          <p:cNvSpPr txBox="1">
            <a:spLocks noGrp="1"/>
          </p:cNvSpPr>
          <p:nvPr>
            <p:ph type="sldNum" idx="12"/>
          </p:nvPr>
        </p:nvSpPr>
        <p:spPr>
          <a:xfrm>
            <a:off x="65942" y="4767263"/>
            <a:ext cx="348975" cy="274725"/>
          </a:xfrm>
          <a:prstGeom prst="rect">
            <a:avLst/>
          </a:prstGeom>
          <a:noFill/>
          <a:ln>
            <a:noFill/>
          </a:ln>
        </p:spPr>
        <p:txBody>
          <a:bodyPr spcFirstLastPara="1" wrap="square" lIns="68569" tIns="34275" rIns="68569" bIns="34275" anchor="ctr" anchorCtr="0">
            <a:noAutofit/>
          </a:bodyPr>
          <a:lstStyle/>
          <a:p>
            <a:fld id="{00000000-1234-1234-1234-123412341234}" type="slidenum">
              <a:rPr lang="en-US"/>
              <a:pPr/>
              <a:t>10</a:t>
            </a:fld>
            <a:endParaRPr dirty="0"/>
          </a:p>
        </p:txBody>
      </p:sp>
      <p:sp>
        <p:nvSpPr>
          <p:cNvPr id="110" name="Google Shape;110;g37ae5571c40_0_9"/>
          <p:cNvSpPr txBox="1"/>
          <p:nvPr/>
        </p:nvSpPr>
        <p:spPr>
          <a:xfrm>
            <a:off x="493210" y="344025"/>
            <a:ext cx="8157600" cy="490725"/>
          </a:xfrm>
          <a:prstGeom prst="rect">
            <a:avLst/>
          </a:prstGeom>
          <a:noFill/>
          <a:ln>
            <a:noFill/>
          </a:ln>
        </p:spPr>
        <p:txBody>
          <a:bodyPr spcFirstLastPara="1" wrap="square" lIns="68569" tIns="68569" rIns="68569" bIns="68569" anchor="t" anchorCtr="0">
            <a:noAutofit/>
          </a:bodyPr>
          <a:lstStyle/>
          <a:p>
            <a:pPr algn="ctr"/>
            <a:r>
              <a:rPr lang="en-US" sz="2100" b="1" dirty="0">
                <a:solidFill>
                  <a:schemeClr val="dk1"/>
                </a:solidFill>
                <a:latin typeface="Montserrat"/>
                <a:ea typeface="Montserrat"/>
                <a:cs typeface="Montserrat"/>
                <a:sym typeface="Montserrat"/>
              </a:rPr>
              <a:t>Clean Cities and Communities (CC&amp;C) Coalitions</a:t>
            </a:r>
            <a:endParaRPr sz="1650" dirty="0">
              <a:solidFill>
                <a:schemeClr val="dk1"/>
              </a:solidFill>
              <a:latin typeface="Montserrat"/>
              <a:ea typeface="Montserrat"/>
              <a:cs typeface="Montserrat"/>
              <a:sym typeface="Montserrat"/>
            </a:endParaRPr>
          </a:p>
        </p:txBody>
      </p:sp>
      <p:pic>
        <p:nvPicPr>
          <p:cNvPr id="111" name="Google Shape;111;g37ae5571c40_0_9" title="TEP CCC National Map.png"/>
          <p:cNvPicPr preferRelativeResize="0"/>
          <p:nvPr/>
        </p:nvPicPr>
        <p:blipFill>
          <a:blip r:embed="rId3">
            <a:alphaModFix/>
          </a:blip>
          <a:stretch>
            <a:fillRect/>
          </a:stretch>
        </p:blipFill>
        <p:spPr>
          <a:xfrm>
            <a:off x="1803840" y="834751"/>
            <a:ext cx="5536326" cy="3119738"/>
          </a:xfrm>
          <a:prstGeom prst="rect">
            <a:avLst/>
          </a:prstGeom>
          <a:noFill/>
          <a:ln>
            <a:noFill/>
          </a:ln>
        </p:spPr>
      </p:pic>
      <p:sp>
        <p:nvSpPr>
          <p:cNvPr id="112" name="Google Shape;112;g37ae5571c40_0_9"/>
          <p:cNvSpPr txBox="1"/>
          <p:nvPr/>
        </p:nvSpPr>
        <p:spPr>
          <a:xfrm>
            <a:off x="493219" y="3954488"/>
            <a:ext cx="8157600" cy="490725"/>
          </a:xfrm>
          <a:prstGeom prst="rect">
            <a:avLst/>
          </a:prstGeom>
          <a:noFill/>
          <a:ln>
            <a:noFill/>
          </a:ln>
        </p:spPr>
        <p:txBody>
          <a:bodyPr spcFirstLastPara="1" wrap="square" lIns="68569" tIns="68569" rIns="68569" bIns="68569" anchor="t" anchorCtr="0">
            <a:noAutofit/>
          </a:bodyPr>
          <a:lstStyle/>
          <a:p>
            <a:pPr marL="342900" indent="-276225">
              <a:buClr>
                <a:schemeClr val="dk1"/>
              </a:buClr>
              <a:buSzPts val="2200"/>
              <a:buFont typeface="Montserrat"/>
              <a:buChar char="●"/>
            </a:pPr>
            <a:r>
              <a:rPr lang="en-US" sz="1650" dirty="0">
                <a:solidFill>
                  <a:schemeClr val="dk1"/>
                </a:solidFill>
                <a:latin typeface="Montserrat"/>
                <a:ea typeface="Montserrat"/>
                <a:cs typeface="Montserrat"/>
                <a:sym typeface="Montserrat"/>
              </a:rPr>
              <a:t>National network of local coalitions</a:t>
            </a:r>
            <a:endParaRPr sz="1650" dirty="0">
              <a:solidFill>
                <a:schemeClr val="dk1"/>
              </a:solidFill>
              <a:latin typeface="Montserrat"/>
              <a:ea typeface="Montserrat"/>
              <a:cs typeface="Montserrat"/>
              <a:sym typeface="Montserrat"/>
            </a:endParaRPr>
          </a:p>
          <a:p>
            <a:pPr marL="342900" indent="-276225">
              <a:buClr>
                <a:schemeClr val="dk1"/>
              </a:buClr>
              <a:buSzPts val="2200"/>
              <a:buFont typeface="Montserrat"/>
              <a:buChar char="●"/>
            </a:pPr>
            <a:r>
              <a:rPr lang="en-US" sz="1650" dirty="0">
                <a:solidFill>
                  <a:schemeClr val="dk1"/>
                </a:solidFill>
                <a:latin typeface="Montserrat"/>
                <a:ea typeface="Montserrat"/>
                <a:cs typeface="Montserrat"/>
                <a:sym typeface="Montserrat"/>
              </a:rPr>
              <a:t>30+ years of public-private partnerships</a:t>
            </a:r>
            <a:endParaRPr sz="1650" dirty="0">
              <a:solidFill>
                <a:schemeClr val="dk1"/>
              </a:solidFill>
              <a:latin typeface="Montserrat"/>
              <a:ea typeface="Montserrat"/>
              <a:cs typeface="Montserrat"/>
              <a:sym typeface="Montserrat"/>
            </a:endParaRPr>
          </a:p>
          <a:p>
            <a:pPr marL="342900" indent="-276225">
              <a:buClr>
                <a:schemeClr val="dk1"/>
              </a:buClr>
              <a:buSzPts val="2200"/>
              <a:buFont typeface="Montserrat"/>
              <a:buChar char="●"/>
            </a:pPr>
            <a:r>
              <a:rPr lang="en-US" sz="1650" dirty="0">
                <a:solidFill>
                  <a:schemeClr val="dk1"/>
                </a:solidFill>
                <a:latin typeface="Montserrat"/>
                <a:ea typeface="Montserrat"/>
                <a:cs typeface="Montserrat"/>
                <a:sym typeface="Montserrat"/>
              </a:rPr>
              <a:t>93% of the total U.S. population lives within coalition boundaries</a:t>
            </a:r>
            <a:endParaRPr sz="1650" dirty="0">
              <a:solidFill>
                <a:schemeClr val="dk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37ae5571c40_0_36"/>
          <p:cNvSpPr txBox="1">
            <a:spLocks noGrp="1"/>
          </p:cNvSpPr>
          <p:nvPr>
            <p:ph type="sldNum" idx="12"/>
          </p:nvPr>
        </p:nvSpPr>
        <p:spPr>
          <a:xfrm>
            <a:off x="65942" y="4767263"/>
            <a:ext cx="348975" cy="274725"/>
          </a:xfrm>
          <a:prstGeom prst="rect">
            <a:avLst/>
          </a:prstGeom>
          <a:noFill/>
          <a:ln>
            <a:noFill/>
          </a:ln>
        </p:spPr>
        <p:txBody>
          <a:bodyPr spcFirstLastPara="1" wrap="square" lIns="68569" tIns="34275" rIns="68569" bIns="34275" anchor="ctr" anchorCtr="0">
            <a:noAutofit/>
          </a:bodyPr>
          <a:lstStyle/>
          <a:p>
            <a:fld id="{00000000-1234-1234-1234-123412341234}" type="slidenum">
              <a:rPr lang="en-US"/>
              <a:pPr/>
              <a:t>11</a:t>
            </a:fld>
            <a:endParaRPr dirty="0"/>
          </a:p>
        </p:txBody>
      </p:sp>
      <p:sp>
        <p:nvSpPr>
          <p:cNvPr id="119" name="Google Shape;119;g37ae5571c40_0_36"/>
          <p:cNvSpPr txBox="1"/>
          <p:nvPr/>
        </p:nvSpPr>
        <p:spPr>
          <a:xfrm>
            <a:off x="493210" y="344025"/>
            <a:ext cx="8157600" cy="490725"/>
          </a:xfrm>
          <a:prstGeom prst="rect">
            <a:avLst/>
          </a:prstGeom>
          <a:noFill/>
          <a:ln>
            <a:noFill/>
          </a:ln>
        </p:spPr>
        <p:txBody>
          <a:bodyPr spcFirstLastPara="1" wrap="square" lIns="68569" tIns="68569" rIns="68569" bIns="68569" anchor="t" anchorCtr="0">
            <a:noAutofit/>
          </a:bodyPr>
          <a:lstStyle/>
          <a:p>
            <a:pPr algn="ctr"/>
            <a:r>
              <a:rPr lang="en-US" sz="2100" b="1" dirty="0">
                <a:solidFill>
                  <a:schemeClr val="dk1"/>
                </a:solidFill>
                <a:latin typeface="Montserrat"/>
                <a:ea typeface="Montserrat"/>
                <a:cs typeface="Montserrat"/>
                <a:sym typeface="Montserrat"/>
              </a:rPr>
              <a:t>Transportation Energy Partners (TEP)</a:t>
            </a:r>
            <a:endParaRPr sz="1650" dirty="0">
              <a:solidFill>
                <a:schemeClr val="dk1"/>
              </a:solidFill>
              <a:latin typeface="Montserrat"/>
              <a:ea typeface="Montserrat"/>
              <a:cs typeface="Montserrat"/>
              <a:sym typeface="Montserrat"/>
            </a:endParaRPr>
          </a:p>
        </p:txBody>
      </p:sp>
      <p:sp>
        <p:nvSpPr>
          <p:cNvPr id="120" name="Google Shape;120;g37ae5571c40_0_36"/>
          <p:cNvSpPr txBox="1"/>
          <p:nvPr/>
        </p:nvSpPr>
        <p:spPr>
          <a:xfrm>
            <a:off x="493219" y="3954488"/>
            <a:ext cx="8157600" cy="490725"/>
          </a:xfrm>
          <a:prstGeom prst="rect">
            <a:avLst/>
          </a:prstGeom>
          <a:noFill/>
          <a:ln>
            <a:noFill/>
          </a:ln>
        </p:spPr>
        <p:txBody>
          <a:bodyPr spcFirstLastPara="1" wrap="square" lIns="68569" tIns="68569" rIns="68569" bIns="68569" anchor="t" anchorCtr="0">
            <a:noAutofit/>
          </a:bodyPr>
          <a:lstStyle/>
          <a:p>
            <a:r>
              <a:rPr lang="en-US" sz="1650" dirty="0">
                <a:solidFill>
                  <a:schemeClr val="dk1"/>
                </a:solidFill>
                <a:latin typeface="Montserrat"/>
                <a:ea typeface="Montserrat"/>
                <a:cs typeface="Montserrat"/>
                <a:sym typeface="Montserrat"/>
              </a:rPr>
              <a:t>TEP connects and convenes the nation’s 75 CC&amp;C coalitions with the clean transportation industry to advance policies that reduce American dependence on petroleum-based fuels.</a:t>
            </a:r>
            <a:endParaRPr sz="1650" dirty="0">
              <a:solidFill>
                <a:schemeClr val="dk1"/>
              </a:solidFill>
              <a:latin typeface="Montserrat"/>
              <a:ea typeface="Montserrat"/>
              <a:cs typeface="Montserrat"/>
              <a:sym typeface="Montserrat"/>
            </a:endParaRPr>
          </a:p>
        </p:txBody>
      </p:sp>
      <p:pic>
        <p:nvPicPr>
          <p:cNvPr id="121" name="Google Shape;121;g37ae5571c40_0_36" title="TEP EIS24 EEOB post-meeting.jpg"/>
          <p:cNvPicPr preferRelativeResize="0">
            <a:picLocks noGrp="1"/>
          </p:cNvPicPr>
          <p:nvPr>
            <p:ph type="pic" idx="2"/>
          </p:nvPr>
        </p:nvPicPr>
        <p:blipFill rotWithShape="1">
          <a:blip r:embed="rId3">
            <a:alphaModFix/>
          </a:blip>
          <a:srcRect l="13219" r="13219"/>
          <a:stretch/>
        </p:blipFill>
        <p:spPr>
          <a:xfrm>
            <a:off x="414919" y="1153856"/>
            <a:ext cx="2433825" cy="2481525"/>
          </a:xfrm>
          <a:prstGeom prst="ellipse">
            <a:avLst/>
          </a:prstGeom>
          <a:noFill/>
          <a:ln>
            <a:noFill/>
          </a:ln>
        </p:spPr>
      </p:pic>
      <p:pic>
        <p:nvPicPr>
          <p:cNvPr id="122" name="Google Shape;122;g37ae5571c40_0_36" title="Screenshot 2025-07-15 at 12.37.13 AM.png"/>
          <p:cNvPicPr preferRelativeResize="0">
            <a:picLocks noGrp="1"/>
          </p:cNvPicPr>
          <p:nvPr>
            <p:ph type="pic" idx="3"/>
          </p:nvPr>
        </p:nvPicPr>
        <p:blipFill rotWithShape="1">
          <a:blip r:embed="rId4">
            <a:alphaModFix/>
          </a:blip>
          <a:srcRect l="24454" r="24449"/>
          <a:stretch/>
        </p:blipFill>
        <p:spPr>
          <a:xfrm>
            <a:off x="3355106" y="1290317"/>
            <a:ext cx="2433825" cy="2399850"/>
          </a:xfrm>
          <a:prstGeom prst="ellipse">
            <a:avLst/>
          </a:prstGeom>
          <a:noFill/>
          <a:ln>
            <a:noFill/>
          </a:ln>
        </p:spPr>
      </p:pic>
      <p:pic>
        <p:nvPicPr>
          <p:cNvPr id="123" name="Google Shape;123;g37ae5571c40_0_36" title="Screenshot 2025-07-15 at 12.34.31 AM.png"/>
          <p:cNvPicPr preferRelativeResize="0">
            <a:picLocks noGrp="1"/>
          </p:cNvPicPr>
          <p:nvPr>
            <p:ph type="pic" idx="4"/>
          </p:nvPr>
        </p:nvPicPr>
        <p:blipFill rotWithShape="1">
          <a:blip r:embed="rId5">
            <a:alphaModFix/>
          </a:blip>
          <a:srcRect l="38128" r="38128"/>
          <a:stretch/>
        </p:blipFill>
        <p:spPr>
          <a:xfrm>
            <a:off x="6178519" y="1213586"/>
            <a:ext cx="2433825" cy="2553300"/>
          </a:xfrm>
          <a:prstGeom prst="ellipse">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37ae5571c40_0_27"/>
          <p:cNvSpPr txBox="1">
            <a:spLocks noGrp="1"/>
          </p:cNvSpPr>
          <p:nvPr>
            <p:ph type="sldNum" idx="12"/>
          </p:nvPr>
        </p:nvSpPr>
        <p:spPr>
          <a:xfrm>
            <a:off x="65942" y="4767263"/>
            <a:ext cx="348975" cy="274725"/>
          </a:xfrm>
          <a:prstGeom prst="rect">
            <a:avLst/>
          </a:prstGeom>
          <a:noFill/>
          <a:ln>
            <a:noFill/>
          </a:ln>
        </p:spPr>
        <p:txBody>
          <a:bodyPr spcFirstLastPara="1" wrap="square" lIns="68569" tIns="34275" rIns="68569" bIns="34275" anchor="ctr" anchorCtr="0">
            <a:noAutofit/>
          </a:bodyPr>
          <a:lstStyle/>
          <a:p>
            <a:fld id="{00000000-1234-1234-1234-123412341234}" type="slidenum">
              <a:rPr lang="en-US"/>
              <a:pPr/>
              <a:t>12</a:t>
            </a:fld>
            <a:endParaRPr dirty="0"/>
          </a:p>
        </p:txBody>
      </p:sp>
      <p:sp>
        <p:nvSpPr>
          <p:cNvPr id="130" name="Google Shape;130;g37ae5571c40_0_27"/>
          <p:cNvSpPr txBox="1"/>
          <p:nvPr/>
        </p:nvSpPr>
        <p:spPr>
          <a:xfrm>
            <a:off x="414994" y="259425"/>
            <a:ext cx="4954050" cy="4507875"/>
          </a:xfrm>
          <a:prstGeom prst="rect">
            <a:avLst/>
          </a:prstGeom>
          <a:noFill/>
          <a:ln>
            <a:noFill/>
          </a:ln>
        </p:spPr>
        <p:txBody>
          <a:bodyPr spcFirstLastPara="1" wrap="square" lIns="68569" tIns="68569" rIns="68569" bIns="68569" anchor="t" anchorCtr="0">
            <a:noAutofit/>
          </a:bodyPr>
          <a:lstStyle/>
          <a:p>
            <a:r>
              <a:rPr lang="en-US" sz="2100" b="1" dirty="0">
                <a:solidFill>
                  <a:schemeClr val="dk1"/>
                </a:solidFill>
                <a:latin typeface="Montserrat"/>
                <a:ea typeface="Montserrat"/>
                <a:cs typeface="Montserrat"/>
                <a:sym typeface="Montserrat"/>
              </a:rPr>
              <a:t>Drive Clean Rural USA</a:t>
            </a:r>
            <a:endParaRPr sz="2100" b="1" dirty="0">
              <a:solidFill>
                <a:schemeClr val="dk1"/>
              </a:solidFill>
              <a:latin typeface="Montserrat"/>
              <a:ea typeface="Montserrat"/>
              <a:cs typeface="Montserrat"/>
              <a:sym typeface="Montserrat"/>
            </a:endParaRPr>
          </a:p>
          <a:p>
            <a:r>
              <a:rPr lang="en-US" sz="2100" b="1" dirty="0">
                <a:solidFill>
                  <a:schemeClr val="dk1"/>
                </a:solidFill>
                <a:latin typeface="Montserrat"/>
                <a:ea typeface="Montserrat"/>
                <a:cs typeface="Montserrat"/>
                <a:sym typeface="Montserrat"/>
              </a:rPr>
              <a:t>(DCRUSA) Overview</a:t>
            </a:r>
            <a:endParaRPr sz="2100" b="1" dirty="0">
              <a:solidFill>
                <a:schemeClr val="dk1"/>
              </a:solidFill>
              <a:latin typeface="Montserrat"/>
              <a:ea typeface="Montserrat"/>
              <a:cs typeface="Montserrat"/>
              <a:sym typeface="Montserrat"/>
            </a:endParaRPr>
          </a:p>
          <a:p>
            <a:endParaRPr sz="1875" dirty="0">
              <a:solidFill>
                <a:schemeClr val="dk1"/>
              </a:solidFill>
              <a:latin typeface="Montserrat"/>
              <a:ea typeface="Montserrat"/>
              <a:cs typeface="Montserrat"/>
              <a:sym typeface="Montserrat"/>
            </a:endParaRPr>
          </a:p>
          <a:p>
            <a:r>
              <a:rPr lang="en-US" sz="1650" b="1" dirty="0">
                <a:solidFill>
                  <a:schemeClr val="dk1"/>
                </a:solidFill>
                <a:latin typeface="Montserrat"/>
                <a:ea typeface="Montserrat"/>
                <a:cs typeface="Montserrat"/>
                <a:sym typeface="Montserrat"/>
              </a:rPr>
              <a:t>Goals of this Project</a:t>
            </a:r>
            <a:endParaRPr sz="1650" b="1" dirty="0">
              <a:solidFill>
                <a:schemeClr val="dk1"/>
              </a:solidFill>
              <a:latin typeface="Montserrat"/>
              <a:ea typeface="Montserrat"/>
              <a:cs typeface="Montserrat"/>
              <a:sym typeface="Montserrat"/>
            </a:endParaRPr>
          </a:p>
          <a:p>
            <a:endParaRPr sz="1650" dirty="0">
              <a:solidFill>
                <a:schemeClr val="dk1"/>
              </a:solidFill>
              <a:latin typeface="Montserrat"/>
              <a:ea typeface="Montserrat"/>
              <a:cs typeface="Montserrat"/>
              <a:sym typeface="Montserrat"/>
            </a:endParaRPr>
          </a:p>
          <a:p>
            <a:pPr marL="342900" indent="-261938">
              <a:lnSpc>
                <a:spcPct val="115000"/>
              </a:lnSpc>
              <a:buClr>
                <a:schemeClr val="dk1"/>
              </a:buClr>
              <a:buSzPts val="1900"/>
              <a:buFont typeface="Montserrat"/>
              <a:buChar char="➢"/>
            </a:pPr>
            <a:r>
              <a:rPr lang="en-US" sz="1425" b="1" dirty="0">
                <a:solidFill>
                  <a:schemeClr val="dk1"/>
                </a:solidFill>
                <a:latin typeface="Montserrat"/>
                <a:ea typeface="Montserrat"/>
                <a:cs typeface="Montserrat"/>
                <a:sym typeface="Montserrat"/>
              </a:rPr>
              <a:t>Economic Growth &amp; Viability</a:t>
            </a:r>
            <a:r>
              <a:rPr lang="en-US" sz="1425" dirty="0">
                <a:solidFill>
                  <a:schemeClr val="dk1"/>
                </a:solidFill>
                <a:latin typeface="Montserrat"/>
                <a:ea typeface="Montserrat"/>
                <a:cs typeface="Montserrat"/>
                <a:sym typeface="Montserrat"/>
              </a:rPr>
              <a:t>: Demonstrated cost savings of alternative fuels to rural fleet managers</a:t>
            </a:r>
            <a:endParaRPr sz="1425" dirty="0">
              <a:solidFill>
                <a:schemeClr val="dk1"/>
              </a:solidFill>
              <a:latin typeface="Montserrat"/>
              <a:ea typeface="Montserrat"/>
              <a:cs typeface="Montserrat"/>
              <a:sym typeface="Montserrat"/>
            </a:endParaRPr>
          </a:p>
          <a:p>
            <a:pPr marL="342900" indent="-261938">
              <a:lnSpc>
                <a:spcPct val="115000"/>
              </a:lnSpc>
              <a:buClr>
                <a:schemeClr val="dk1"/>
              </a:buClr>
              <a:buSzPts val="1900"/>
              <a:buFont typeface="Montserrat"/>
              <a:buChar char="➢"/>
            </a:pPr>
            <a:r>
              <a:rPr lang="en-US" sz="1425" b="1" dirty="0">
                <a:solidFill>
                  <a:schemeClr val="dk1"/>
                </a:solidFill>
                <a:latin typeface="Montserrat"/>
                <a:ea typeface="Montserrat"/>
                <a:cs typeface="Montserrat"/>
                <a:sym typeface="Montserrat"/>
              </a:rPr>
              <a:t>Empowering Rural Communities</a:t>
            </a:r>
            <a:r>
              <a:rPr lang="en-US" sz="1425" dirty="0">
                <a:solidFill>
                  <a:schemeClr val="dk1"/>
                </a:solidFill>
                <a:latin typeface="Montserrat"/>
                <a:ea typeface="Montserrat"/>
                <a:cs typeface="Montserrat"/>
                <a:sym typeface="Montserrat"/>
              </a:rPr>
              <a:t>: Bridge resource gaps to ensure rural areas benefit from sustainable and resilient forms of transportation solutions</a:t>
            </a:r>
            <a:endParaRPr sz="1425" dirty="0">
              <a:solidFill>
                <a:schemeClr val="dk1"/>
              </a:solidFill>
              <a:latin typeface="Montserrat"/>
              <a:ea typeface="Montserrat"/>
              <a:cs typeface="Montserrat"/>
              <a:sym typeface="Montserrat"/>
            </a:endParaRPr>
          </a:p>
          <a:p>
            <a:pPr marL="342900" indent="-261938">
              <a:lnSpc>
                <a:spcPct val="115000"/>
              </a:lnSpc>
              <a:buClr>
                <a:schemeClr val="dk1"/>
              </a:buClr>
              <a:buSzPts val="1900"/>
              <a:buFont typeface="Montserrat"/>
              <a:buChar char="➢"/>
            </a:pPr>
            <a:r>
              <a:rPr lang="en-US" sz="1425" b="1" dirty="0">
                <a:solidFill>
                  <a:schemeClr val="dk1"/>
                </a:solidFill>
                <a:latin typeface="Montserrat"/>
                <a:ea typeface="Montserrat"/>
                <a:cs typeface="Montserrat"/>
                <a:sym typeface="Montserrat"/>
              </a:rPr>
              <a:t>Environmental Benefits</a:t>
            </a:r>
            <a:r>
              <a:rPr lang="en-US" sz="1425" dirty="0">
                <a:solidFill>
                  <a:schemeClr val="dk1"/>
                </a:solidFill>
                <a:latin typeface="Montserrat"/>
                <a:ea typeface="Montserrat"/>
                <a:cs typeface="Montserrat"/>
                <a:sym typeface="Montserrat"/>
              </a:rPr>
              <a:t>: Aimed to cut emissions and improve air quality by promoting cleaner transportation alternatives in rural regions</a:t>
            </a:r>
            <a:endParaRPr sz="1425" dirty="0">
              <a:solidFill>
                <a:schemeClr val="dk1"/>
              </a:solidFill>
              <a:latin typeface="Montserrat"/>
              <a:ea typeface="Montserrat"/>
              <a:cs typeface="Montserrat"/>
              <a:sym typeface="Montserrat"/>
            </a:endParaRPr>
          </a:p>
          <a:p>
            <a:pPr marL="342900" indent="-261938">
              <a:lnSpc>
                <a:spcPct val="115000"/>
              </a:lnSpc>
              <a:buClr>
                <a:schemeClr val="dk1"/>
              </a:buClr>
              <a:buSzPts val="1900"/>
              <a:buFont typeface="Montserrat"/>
              <a:buChar char="➢"/>
            </a:pPr>
            <a:r>
              <a:rPr lang="en-US" sz="1425" b="1" dirty="0">
                <a:solidFill>
                  <a:schemeClr val="dk1"/>
                </a:solidFill>
                <a:latin typeface="Montserrat"/>
                <a:ea typeface="Montserrat"/>
                <a:cs typeface="Montserrat"/>
                <a:sym typeface="Montserrat"/>
              </a:rPr>
              <a:t>Workforce Development</a:t>
            </a:r>
            <a:r>
              <a:rPr lang="en-US" sz="1425" dirty="0">
                <a:solidFill>
                  <a:schemeClr val="dk1"/>
                </a:solidFill>
                <a:latin typeface="Montserrat"/>
                <a:ea typeface="Montserrat"/>
                <a:cs typeface="Montserrat"/>
                <a:sym typeface="Montserrat"/>
              </a:rPr>
              <a:t>: New job opportunities in rural and underserved areas</a:t>
            </a:r>
            <a:endParaRPr sz="1425" dirty="0">
              <a:solidFill>
                <a:schemeClr val="dk1"/>
              </a:solidFill>
              <a:latin typeface="Montserrat"/>
              <a:ea typeface="Montserrat"/>
              <a:cs typeface="Montserrat"/>
              <a:sym typeface="Montserrat"/>
            </a:endParaRPr>
          </a:p>
        </p:txBody>
      </p:sp>
      <p:pic>
        <p:nvPicPr>
          <p:cNvPr id="131" name="Google Shape;131;g37ae5571c40_0_27" title="Screenshot 2025-03-25 at 3.36.37 PM.png"/>
          <p:cNvPicPr preferRelativeResize="0"/>
          <p:nvPr/>
        </p:nvPicPr>
        <p:blipFill rotWithShape="1">
          <a:blip r:embed="rId3">
            <a:alphaModFix/>
          </a:blip>
          <a:srcRect/>
          <a:stretch/>
        </p:blipFill>
        <p:spPr>
          <a:xfrm>
            <a:off x="5478196" y="566242"/>
            <a:ext cx="3356280" cy="401101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grpSp>
        <p:nvGrpSpPr>
          <p:cNvPr id="629" name="Google Shape;629;p64"/>
          <p:cNvGrpSpPr/>
          <p:nvPr/>
        </p:nvGrpSpPr>
        <p:grpSpPr>
          <a:xfrm>
            <a:off x="-20599" y="-11587"/>
            <a:ext cx="9185198" cy="5166674"/>
            <a:chOff x="-20600" y="-23175"/>
            <a:chExt cx="9185198" cy="5166674"/>
          </a:xfrm>
        </p:grpSpPr>
        <p:pic>
          <p:nvPicPr>
            <p:cNvPr id="630" name="Google Shape;630;p64" title="Screenshot 2025-03-26 at 1.25.15 PM.png"/>
            <p:cNvPicPr preferRelativeResize="0"/>
            <p:nvPr/>
          </p:nvPicPr>
          <p:blipFill>
            <a:blip r:embed="rId3">
              <a:alphaModFix/>
            </a:blip>
            <a:stretch>
              <a:fillRect/>
            </a:stretch>
          </p:blipFill>
          <p:spPr>
            <a:xfrm>
              <a:off x="-20600" y="-23175"/>
              <a:ext cx="9185198" cy="5166674"/>
            </a:xfrm>
            <a:prstGeom prst="rect">
              <a:avLst/>
            </a:prstGeom>
            <a:noFill/>
            <a:ln>
              <a:noFill/>
            </a:ln>
          </p:spPr>
        </p:pic>
        <p:sp>
          <p:nvSpPr>
            <p:cNvPr id="631" name="Google Shape;631;p64"/>
            <p:cNvSpPr/>
            <p:nvPr/>
          </p:nvSpPr>
          <p:spPr>
            <a:xfrm>
              <a:off x="285250" y="3454750"/>
              <a:ext cx="6663900" cy="1228200"/>
            </a:xfrm>
            <a:prstGeom prst="rect">
              <a:avLst/>
            </a:prstGeom>
            <a:solidFill>
              <a:srgbClr val="03853E"/>
            </a:solidFill>
            <a:ln w="9525" cap="flat" cmpd="sng">
              <a:solidFill>
                <a:srgbClr val="03853E"/>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Spectral"/>
                <a:ea typeface="Spectral"/>
                <a:cs typeface="Spectral"/>
                <a:sym typeface="Spectral"/>
              </a:endParaRPr>
            </a:p>
          </p:txBody>
        </p:sp>
      </p:grpSp>
      <p:sp>
        <p:nvSpPr>
          <p:cNvPr id="632" name="Google Shape;632;p64"/>
          <p:cNvSpPr txBox="1"/>
          <p:nvPr/>
        </p:nvSpPr>
        <p:spPr>
          <a:xfrm>
            <a:off x="424875" y="3230325"/>
            <a:ext cx="7435200" cy="9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500" b="1" dirty="0">
                <a:solidFill>
                  <a:schemeClr val="lt1"/>
                </a:solidFill>
                <a:latin typeface="Montserrat"/>
                <a:ea typeface="Montserrat"/>
                <a:cs typeface="Montserrat"/>
                <a:sym typeface="Montserrat"/>
              </a:rPr>
              <a:t>Drive Clean Rural USA </a:t>
            </a:r>
            <a:endParaRPr sz="2500" b="1" dirty="0">
              <a:solidFill>
                <a:schemeClr val="lt1"/>
              </a:solidFill>
              <a:latin typeface="Montserrat"/>
              <a:ea typeface="Montserrat"/>
              <a:cs typeface="Montserrat"/>
              <a:sym typeface="Montserrat"/>
            </a:endParaRPr>
          </a:p>
          <a:p>
            <a:pPr marL="0" lvl="0" indent="0" algn="l" rtl="0">
              <a:spcBef>
                <a:spcPts val="0"/>
              </a:spcBef>
              <a:spcAft>
                <a:spcPts val="0"/>
              </a:spcAft>
              <a:buNone/>
            </a:pPr>
            <a:r>
              <a:rPr lang="en" sz="2500" b="1" dirty="0">
                <a:solidFill>
                  <a:schemeClr val="lt1"/>
                </a:solidFill>
                <a:latin typeface="Montserrat"/>
                <a:ea typeface="Montserrat"/>
                <a:cs typeface="Montserrat"/>
                <a:sym typeface="Montserrat"/>
              </a:rPr>
              <a:t>Rural Playbook Overview</a:t>
            </a:r>
            <a:endParaRPr sz="2500" b="1" dirty="0">
              <a:solidFill>
                <a:schemeClr val="lt1"/>
              </a:solidFill>
              <a:latin typeface="Montserrat"/>
              <a:ea typeface="Montserrat"/>
              <a:cs typeface="Montserrat"/>
              <a:sym typeface="Montserrat"/>
            </a:endParaRPr>
          </a:p>
        </p:txBody>
      </p:sp>
      <p:sp>
        <p:nvSpPr>
          <p:cNvPr id="633" name="Google Shape;633;p64"/>
          <p:cNvSpPr txBox="1"/>
          <p:nvPr/>
        </p:nvSpPr>
        <p:spPr>
          <a:xfrm>
            <a:off x="424875" y="4172925"/>
            <a:ext cx="6958800" cy="35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lt1"/>
                </a:solidFill>
                <a:latin typeface="Montserrat"/>
                <a:ea typeface="Montserrat"/>
                <a:cs typeface="Montserrat"/>
                <a:sym typeface="Montserrat"/>
              </a:rPr>
              <a:t>Topic: A Review of Drive Clean Rural Playbook</a:t>
            </a:r>
            <a:endParaRPr dirty="0">
              <a:solidFill>
                <a:schemeClr val="lt1"/>
              </a:solidFill>
              <a:latin typeface="Montserrat"/>
              <a:ea typeface="Montserrat"/>
              <a:cs typeface="Montserrat"/>
              <a:sym typeface="Montserrat"/>
            </a:endParaRPr>
          </a:p>
        </p:txBody>
      </p:sp>
      <p:pic>
        <p:nvPicPr>
          <p:cNvPr id="634" name="Google Shape;634;p64" title="2025GWB Headshot.png"/>
          <p:cNvPicPr preferRelativeResize="0"/>
          <p:nvPr/>
        </p:nvPicPr>
        <p:blipFill rotWithShape="1">
          <a:blip r:embed="rId4">
            <a:alphaModFix/>
          </a:blip>
          <a:srcRect l="15213" r="15220"/>
          <a:stretch/>
        </p:blipFill>
        <p:spPr>
          <a:xfrm>
            <a:off x="6283227" y="1644136"/>
            <a:ext cx="1576848" cy="2265531"/>
          </a:xfrm>
          <a:prstGeom prst="rect">
            <a:avLst/>
          </a:prstGeom>
          <a:noFill/>
          <a:ln w="19050" cap="flat" cmpd="sng">
            <a:solidFill>
              <a:srgbClr val="AAD2F0"/>
            </a:solidFill>
            <a:prstDash val="solid"/>
            <a:round/>
            <a:headEnd type="none" w="sm" len="sm"/>
            <a:tailEnd type="none" w="sm" len="sm"/>
          </a:ln>
          <a:effectLst>
            <a:outerShdw blurRad="128588" dist="57150" dir="5400000" algn="bl" rotWithShape="0">
              <a:srgbClr val="000000">
                <a:alpha val="50000"/>
              </a:srgbClr>
            </a:outerShdw>
          </a:effectLst>
        </p:spPr>
      </p:pic>
      <p:sp>
        <p:nvSpPr>
          <p:cNvPr id="635" name="Google Shape;635;p64"/>
          <p:cNvSpPr txBox="1"/>
          <p:nvPr/>
        </p:nvSpPr>
        <p:spPr>
          <a:xfrm>
            <a:off x="5767425" y="4095332"/>
            <a:ext cx="2642700" cy="767700"/>
          </a:xfrm>
          <a:prstGeom prst="rect">
            <a:avLst/>
          </a:prstGeom>
          <a:noFill/>
          <a:ln>
            <a:noFill/>
          </a:ln>
        </p:spPr>
        <p:txBody>
          <a:bodyPr spcFirstLastPara="1" wrap="square" lIns="91425" tIns="91425" rIns="91425" bIns="91425" anchor="ctr" anchorCtr="0">
            <a:noAutofit/>
          </a:bodyPr>
          <a:lstStyle/>
          <a:p>
            <a:pPr marL="0" lvl="0" indent="0" algn="ctr" rtl="0">
              <a:lnSpc>
                <a:spcPct val="98181"/>
              </a:lnSpc>
              <a:spcBef>
                <a:spcPts val="0"/>
              </a:spcBef>
              <a:spcAft>
                <a:spcPts val="0"/>
              </a:spcAft>
              <a:buNone/>
            </a:pPr>
            <a:r>
              <a:rPr lang="en" sz="1200" b="1" dirty="0">
                <a:solidFill>
                  <a:srgbClr val="FFFFFF"/>
                </a:solidFill>
              </a:rPr>
              <a:t>Gregory Brennan</a:t>
            </a:r>
            <a:endParaRPr sz="1200" b="1" dirty="0">
              <a:solidFill>
                <a:srgbClr val="FFFFFF"/>
              </a:solidFill>
            </a:endParaRPr>
          </a:p>
          <a:p>
            <a:pPr marL="0" lvl="0" indent="0" algn="ctr" rtl="0">
              <a:spcBef>
                <a:spcPts val="0"/>
              </a:spcBef>
              <a:spcAft>
                <a:spcPts val="0"/>
              </a:spcAft>
              <a:buNone/>
            </a:pPr>
            <a:r>
              <a:rPr lang="en" sz="1200" b="1" i="1" u="sng" dirty="0">
                <a:solidFill>
                  <a:srgbClr val="FFFFFF"/>
                </a:solidFill>
              </a:rPr>
              <a:t>Virginia Clean Cities</a:t>
            </a:r>
            <a:endParaRPr sz="1200" b="1" i="1" u="sng" dirty="0">
              <a:solidFill>
                <a:srgbClr val="FFFFFF"/>
              </a:solidFill>
            </a:endParaRPr>
          </a:p>
          <a:p>
            <a:pPr marL="0" lvl="0" indent="0" algn="ctr" rtl="0">
              <a:spcBef>
                <a:spcPts val="0"/>
              </a:spcBef>
              <a:spcAft>
                <a:spcPts val="0"/>
              </a:spcAft>
              <a:buNone/>
            </a:pPr>
            <a:r>
              <a:rPr lang="en" sz="1200" b="1" dirty="0">
                <a:solidFill>
                  <a:srgbClr val="FFFFFF"/>
                </a:solidFill>
              </a:rPr>
              <a:t>Sustainable Transportation &amp; Infrastructure Manager</a:t>
            </a:r>
            <a:endParaRPr sz="1200" b="1" dirty="0">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pic>
        <p:nvPicPr>
          <p:cNvPr id="640" name="Google Shape;640;p65" title="Screenshot 2025-03-26 at 1.27.47 PM.png"/>
          <p:cNvPicPr preferRelativeResize="0"/>
          <p:nvPr/>
        </p:nvPicPr>
        <p:blipFill>
          <a:blip r:embed="rId3">
            <a:alphaModFix/>
          </a:blip>
          <a:stretch>
            <a:fillRect/>
          </a:stretch>
        </p:blipFill>
        <p:spPr>
          <a:xfrm>
            <a:off x="-68875" y="-38737"/>
            <a:ext cx="9281751" cy="5220985"/>
          </a:xfrm>
          <a:prstGeom prst="rect">
            <a:avLst/>
          </a:prstGeom>
          <a:noFill/>
          <a:ln>
            <a:noFill/>
          </a:ln>
        </p:spPr>
      </p:pic>
      <p:pic>
        <p:nvPicPr>
          <p:cNvPr id="641" name="Google Shape;641;p65" title="Screenshot 2025-05-02 at 4.15.15 PM.png"/>
          <p:cNvPicPr preferRelativeResize="0"/>
          <p:nvPr/>
        </p:nvPicPr>
        <p:blipFill>
          <a:blip r:embed="rId4">
            <a:alphaModFix/>
          </a:blip>
          <a:stretch>
            <a:fillRect/>
          </a:stretch>
        </p:blipFill>
        <p:spPr>
          <a:xfrm>
            <a:off x="740313" y="164925"/>
            <a:ext cx="7663374" cy="4813626"/>
          </a:xfrm>
          <a:prstGeom prst="rect">
            <a:avLst/>
          </a:prstGeom>
          <a:noFill/>
          <a:ln w="76200" cap="flat" cmpd="sng">
            <a:solidFill>
              <a:srgbClr val="03853E"/>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Google Shape;646;p6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lnSpcReduction="10000"/>
          </a:bodyPr>
          <a:lstStyle/>
          <a:p>
            <a:pPr marL="0" lvl="0" indent="0" algn="l" rtl="0">
              <a:lnSpc>
                <a:spcPct val="150000"/>
              </a:lnSpc>
              <a:spcBef>
                <a:spcPts val="0"/>
              </a:spcBef>
              <a:spcAft>
                <a:spcPts val="0"/>
              </a:spcAft>
              <a:buNone/>
            </a:pPr>
            <a:r>
              <a:rPr lang="en" dirty="0">
                <a:latin typeface="Montserrat Medium"/>
                <a:ea typeface="Montserrat Medium"/>
                <a:cs typeface="Montserrat Medium"/>
                <a:sym typeface="Montserrat Medium"/>
              </a:rPr>
              <a:t>Key Objectives</a:t>
            </a:r>
            <a:endParaRPr dirty="0">
              <a:latin typeface="Montserrat Medium"/>
              <a:ea typeface="Montserrat Medium"/>
              <a:cs typeface="Montserrat Medium"/>
              <a:sym typeface="Montserrat Medium"/>
            </a:endParaRPr>
          </a:p>
          <a:p>
            <a:pPr marL="457200" lvl="0" indent="-317500" algn="l" rtl="0">
              <a:lnSpc>
                <a:spcPct val="150000"/>
              </a:lnSpc>
              <a:spcBef>
                <a:spcPts val="1200"/>
              </a:spcBef>
              <a:spcAft>
                <a:spcPts val="0"/>
              </a:spcAft>
              <a:buSzPts val="1400"/>
              <a:buFont typeface="Montserrat Medium"/>
              <a:buChar char="★"/>
            </a:pPr>
            <a:r>
              <a:rPr lang="en" dirty="0">
                <a:latin typeface="Montserrat Medium"/>
                <a:ea typeface="Montserrat Medium"/>
                <a:cs typeface="Montserrat Medium"/>
                <a:sym typeface="Montserrat Medium"/>
              </a:rPr>
              <a:t>Highlight successes and areas for opportunity among participating coalitions </a:t>
            </a:r>
            <a:endParaRPr dirty="0">
              <a:latin typeface="Montserrat Medium"/>
              <a:ea typeface="Montserrat Medium"/>
              <a:cs typeface="Montserrat Medium"/>
              <a:sym typeface="Montserrat Medium"/>
            </a:endParaRPr>
          </a:p>
          <a:p>
            <a:pPr marL="457200" lvl="0" indent="-317500" algn="l" rtl="0">
              <a:lnSpc>
                <a:spcPct val="150000"/>
              </a:lnSpc>
              <a:spcBef>
                <a:spcPts val="0"/>
              </a:spcBef>
              <a:spcAft>
                <a:spcPts val="0"/>
              </a:spcAft>
              <a:buSzPts val="1400"/>
              <a:buFont typeface="Montserrat Medium"/>
              <a:buChar char="★"/>
            </a:pPr>
            <a:r>
              <a:rPr lang="en" dirty="0">
                <a:latin typeface="Montserrat Medium"/>
                <a:ea typeface="Montserrat Medium"/>
                <a:cs typeface="Montserrat Medium"/>
                <a:sym typeface="Montserrat Medium"/>
              </a:rPr>
              <a:t>Detail the steps taken throughout the DCRUSA project for other interested coalitions/jurisdictions</a:t>
            </a:r>
            <a:endParaRPr dirty="0">
              <a:latin typeface="Montserrat Medium"/>
              <a:ea typeface="Montserrat Medium"/>
              <a:cs typeface="Montserrat Medium"/>
              <a:sym typeface="Montserrat Medium"/>
            </a:endParaRPr>
          </a:p>
          <a:p>
            <a:pPr marL="457200" lvl="0" indent="-317500" algn="l" rtl="0">
              <a:lnSpc>
                <a:spcPct val="150000"/>
              </a:lnSpc>
              <a:spcBef>
                <a:spcPts val="0"/>
              </a:spcBef>
              <a:spcAft>
                <a:spcPts val="0"/>
              </a:spcAft>
              <a:buSzPts val="1400"/>
              <a:buFont typeface="Montserrat Medium"/>
              <a:buChar char="★"/>
            </a:pPr>
            <a:r>
              <a:rPr lang="en" dirty="0">
                <a:latin typeface="Montserrat Medium"/>
                <a:ea typeface="Montserrat Medium"/>
                <a:cs typeface="Montserrat Medium"/>
                <a:sym typeface="Montserrat Medium"/>
              </a:rPr>
              <a:t>Dispel resources for future continuation of the project elsewhere</a:t>
            </a:r>
            <a:endParaRPr dirty="0">
              <a:latin typeface="Montserrat Medium"/>
              <a:ea typeface="Montserrat Medium"/>
              <a:cs typeface="Montserrat Medium"/>
              <a:sym typeface="Montserrat Medium"/>
            </a:endParaRPr>
          </a:p>
        </p:txBody>
      </p:sp>
      <p:pic>
        <p:nvPicPr>
          <p:cNvPr id="647" name="Google Shape;647;p66" title="Screenshot 2025-07-09 at 9.22.07 AM.png"/>
          <p:cNvPicPr preferRelativeResize="0"/>
          <p:nvPr/>
        </p:nvPicPr>
        <p:blipFill>
          <a:blip r:embed="rId3">
            <a:alphaModFix/>
          </a:blip>
          <a:stretch>
            <a:fillRect/>
          </a:stretch>
        </p:blipFill>
        <p:spPr>
          <a:xfrm>
            <a:off x="5288750" y="284275"/>
            <a:ext cx="3524551" cy="4574950"/>
          </a:xfrm>
          <a:prstGeom prst="rect">
            <a:avLst/>
          </a:prstGeom>
          <a:noFill/>
          <a:ln>
            <a:noFill/>
          </a:ln>
        </p:spPr>
      </p:pic>
      <p:pic>
        <p:nvPicPr>
          <p:cNvPr id="648" name="Google Shape;648;p66" title="Screenshot 2025-07-09 at 9.23.08 AM.png"/>
          <p:cNvPicPr preferRelativeResize="0"/>
          <p:nvPr/>
        </p:nvPicPr>
        <p:blipFill>
          <a:blip r:embed="rId4">
            <a:alphaModFix/>
          </a:blip>
          <a:stretch>
            <a:fillRect/>
          </a:stretch>
        </p:blipFill>
        <p:spPr>
          <a:xfrm>
            <a:off x="3955533" y="3830275"/>
            <a:ext cx="4447062" cy="868200"/>
          </a:xfrm>
          <a:prstGeom prst="rect">
            <a:avLst/>
          </a:prstGeom>
          <a:noFill/>
          <a:ln>
            <a:noFill/>
          </a:ln>
          <a:effectLst>
            <a:outerShdw blurRad="142875" dist="47625" dir="600000" algn="bl" rotWithShape="0">
              <a:srgbClr val="000000">
                <a:alpha val="50000"/>
              </a:srgbClr>
            </a:outerShdw>
          </a:effectLst>
        </p:spPr>
      </p:pic>
      <p:sp>
        <p:nvSpPr>
          <p:cNvPr id="649" name="Google Shape;649;p66"/>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normAutofit fontScale="90000"/>
          </a:bodyPr>
          <a:lstStyle/>
          <a:p>
            <a:pPr marL="0" lvl="0" indent="0" algn="l" rtl="0">
              <a:lnSpc>
                <a:spcPct val="200000"/>
              </a:lnSpc>
              <a:spcBef>
                <a:spcPts val="0"/>
              </a:spcBef>
              <a:spcAft>
                <a:spcPts val="0"/>
              </a:spcAft>
              <a:buClr>
                <a:schemeClr val="dk1"/>
              </a:buClr>
              <a:buSzPts val="990"/>
              <a:buFont typeface="Arial"/>
              <a:buNone/>
            </a:pPr>
            <a:r>
              <a:rPr lang="en" sz="2500" dirty="0">
                <a:latin typeface="Montserrat SemiBold"/>
                <a:ea typeface="Montserrat SemiBold"/>
                <a:cs typeface="Montserrat SemiBold"/>
                <a:sym typeface="Montserrat SemiBold"/>
              </a:rPr>
              <a:t>1. Replication Playbook Overview</a:t>
            </a:r>
            <a:endParaRPr sz="2500" dirty="0">
              <a:latin typeface="Montserrat SemiBold"/>
              <a:ea typeface="Montserrat SemiBold"/>
              <a:cs typeface="Montserrat SemiBold"/>
              <a:sym typeface="Montserrat SemiBo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67"/>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normAutofit fontScale="90000"/>
          </a:bodyPr>
          <a:lstStyle/>
          <a:p>
            <a:pPr marL="0" lvl="0" indent="0" algn="l" rtl="0">
              <a:lnSpc>
                <a:spcPct val="200000"/>
              </a:lnSpc>
              <a:spcBef>
                <a:spcPts val="0"/>
              </a:spcBef>
              <a:spcAft>
                <a:spcPts val="0"/>
              </a:spcAft>
              <a:buNone/>
            </a:pPr>
            <a:r>
              <a:rPr lang="en" sz="2500" dirty="0">
                <a:solidFill>
                  <a:srgbClr val="000000"/>
                </a:solidFill>
                <a:latin typeface="Montserrat SemiBold"/>
                <a:ea typeface="Montserrat SemiBold"/>
                <a:cs typeface="Montserrat SemiBold"/>
                <a:sym typeface="Montserrat SemiBold"/>
              </a:rPr>
              <a:t>2. Replication Playbook Overview – Intended Users</a:t>
            </a:r>
            <a:endParaRPr sz="2500" dirty="0">
              <a:solidFill>
                <a:srgbClr val="000000"/>
              </a:solidFill>
              <a:latin typeface="Montserrat SemiBold"/>
              <a:ea typeface="Montserrat SemiBold"/>
              <a:cs typeface="Montserrat SemiBold"/>
              <a:sym typeface="Montserrat SemiBold"/>
            </a:endParaRPr>
          </a:p>
          <a:p>
            <a:pPr marL="0" lvl="0" indent="0" algn="l" rtl="0">
              <a:spcBef>
                <a:spcPts val="0"/>
              </a:spcBef>
              <a:spcAft>
                <a:spcPts val="0"/>
              </a:spcAft>
              <a:buNone/>
            </a:pPr>
            <a:endParaRPr dirty="0"/>
          </a:p>
        </p:txBody>
      </p:sp>
      <p:pic>
        <p:nvPicPr>
          <p:cNvPr id="655" name="Google Shape;655;p67" title="Screenshot 2025-03-25 at 4.08.21 PM.png"/>
          <p:cNvPicPr preferRelativeResize="0"/>
          <p:nvPr/>
        </p:nvPicPr>
        <p:blipFill>
          <a:blip r:embed="rId3">
            <a:alphaModFix/>
          </a:blip>
          <a:stretch>
            <a:fillRect/>
          </a:stretch>
        </p:blipFill>
        <p:spPr>
          <a:xfrm>
            <a:off x="1133163" y="1168150"/>
            <a:ext cx="6877676" cy="3368300"/>
          </a:xfrm>
          <a:prstGeom prst="rect">
            <a:avLst/>
          </a:prstGeom>
          <a:noFill/>
          <a:ln>
            <a:noFill/>
          </a:ln>
          <a:effectLst>
            <a:outerShdw blurRad="257175" dist="47625" dir="21540000" algn="bl" rotWithShape="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660" name="Google Shape;660;p68" title="Green Brown Simple Project Management Decision Tree Graph.jpg"/>
          <p:cNvPicPr preferRelativeResize="0"/>
          <p:nvPr/>
        </p:nvPicPr>
        <p:blipFill>
          <a:blip r:embed="rId3">
            <a:alphaModFix/>
          </a:blip>
          <a:stretch>
            <a:fillRect/>
          </a:stretch>
        </p:blipFill>
        <p:spPr>
          <a:xfrm>
            <a:off x="1143000" y="0"/>
            <a:ext cx="6857999"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69"/>
          <p:cNvSpPr txBox="1">
            <a:spLocks noGrp="1"/>
          </p:cNvSpPr>
          <p:nvPr>
            <p:ph type="title"/>
          </p:nvPr>
        </p:nvSpPr>
        <p:spPr>
          <a:xfrm>
            <a:off x="311700" y="445025"/>
            <a:ext cx="8520600" cy="572700"/>
          </a:xfrm>
          <a:prstGeom prst="rect">
            <a:avLst/>
          </a:prstGeom>
        </p:spPr>
        <p:txBody>
          <a:bodyPr spcFirstLastPara="1" wrap="square" lIns="91425" tIns="91425" rIns="91425" bIns="91425" anchor="ctr" anchorCtr="0">
            <a:normAutofit fontScale="90000"/>
          </a:bodyPr>
          <a:lstStyle/>
          <a:p>
            <a:pPr marL="0" lvl="0" indent="0" algn="l" rtl="0">
              <a:lnSpc>
                <a:spcPct val="200000"/>
              </a:lnSpc>
              <a:spcBef>
                <a:spcPts val="0"/>
              </a:spcBef>
              <a:spcAft>
                <a:spcPts val="0"/>
              </a:spcAft>
              <a:buNone/>
            </a:pPr>
            <a:r>
              <a:rPr lang="en" sz="2500" dirty="0">
                <a:solidFill>
                  <a:srgbClr val="000000"/>
                </a:solidFill>
                <a:latin typeface="Montserrat SemiBold"/>
                <a:ea typeface="Montserrat SemiBold"/>
                <a:cs typeface="Montserrat SemiBold"/>
                <a:sym typeface="Montserrat SemiBold"/>
              </a:rPr>
              <a:t>4. </a:t>
            </a:r>
            <a:r>
              <a:rPr lang="en-US" sz="2500" dirty="0">
                <a:solidFill>
                  <a:srgbClr val="000000"/>
                </a:solidFill>
                <a:latin typeface="Montserrat SemiBold"/>
                <a:ea typeface="Montserrat SemiBold"/>
                <a:cs typeface="Montserrat SemiBold"/>
                <a:sym typeface="Montserrat SemiBold"/>
              </a:rPr>
              <a:t>Tools at a Glance / Resource Guide</a:t>
            </a:r>
            <a:endParaRPr sz="1400" dirty="0">
              <a:solidFill>
                <a:srgbClr val="000000"/>
              </a:solidFill>
            </a:endParaRPr>
          </a:p>
          <a:p>
            <a:pPr marL="0" lvl="0" indent="0" algn="l" rtl="0">
              <a:spcBef>
                <a:spcPts val="0"/>
              </a:spcBef>
              <a:spcAft>
                <a:spcPts val="0"/>
              </a:spcAft>
              <a:buNone/>
            </a:pPr>
            <a:endParaRPr dirty="0"/>
          </a:p>
        </p:txBody>
      </p:sp>
      <p:sp>
        <p:nvSpPr>
          <p:cNvPr id="666" name="Google Shape;666;p6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pic>
        <p:nvPicPr>
          <p:cNvPr id="667" name="Google Shape;667;p69" title="Screen Shot 2025-03-26 at 5.51.24 PM.png"/>
          <p:cNvPicPr preferRelativeResize="0"/>
          <p:nvPr/>
        </p:nvPicPr>
        <p:blipFill>
          <a:blip r:embed="rId3">
            <a:alphaModFix/>
          </a:blip>
          <a:stretch>
            <a:fillRect/>
          </a:stretch>
        </p:blipFill>
        <p:spPr>
          <a:xfrm>
            <a:off x="3264818" y="1160900"/>
            <a:ext cx="2723326" cy="3540324"/>
          </a:xfrm>
          <a:prstGeom prst="rect">
            <a:avLst/>
          </a:prstGeom>
          <a:noFill/>
          <a:ln>
            <a:noFill/>
          </a:ln>
          <a:effectLst>
            <a:outerShdw blurRad="57150" dist="38100" dir="21540000" algn="bl" rotWithShape="0">
              <a:srgbClr val="000000">
                <a:alpha val="50000"/>
              </a:srgbClr>
            </a:outerShdw>
          </a:effectLst>
        </p:spPr>
      </p:pic>
      <p:pic>
        <p:nvPicPr>
          <p:cNvPr id="668" name="Google Shape;668;p69" title="Screen Shot 2025-03-26 at 5.51.12 PM.png"/>
          <p:cNvPicPr preferRelativeResize="0"/>
          <p:nvPr/>
        </p:nvPicPr>
        <p:blipFill>
          <a:blip r:embed="rId4">
            <a:alphaModFix/>
          </a:blip>
          <a:stretch>
            <a:fillRect/>
          </a:stretch>
        </p:blipFill>
        <p:spPr>
          <a:xfrm>
            <a:off x="351200" y="1160900"/>
            <a:ext cx="2794993" cy="3540325"/>
          </a:xfrm>
          <a:prstGeom prst="rect">
            <a:avLst/>
          </a:prstGeom>
          <a:noFill/>
          <a:ln>
            <a:noFill/>
          </a:ln>
          <a:effectLst>
            <a:outerShdw blurRad="57150" dist="38100" dir="21540000" algn="bl" rotWithShape="0">
              <a:srgbClr val="000000">
                <a:alpha val="50000"/>
              </a:srgbClr>
            </a:outerShdw>
          </a:effectLst>
        </p:spPr>
      </p:pic>
      <p:sp>
        <p:nvSpPr>
          <p:cNvPr id="669" name="Google Shape;669;p69"/>
          <p:cNvSpPr txBox="1"/>
          <p:nvPr/>
        </p:nvSpPr>
        <p:spPr>
          <a:xfrm>
            <a:off x="6221750" y="1299275"/>
            <a:ext cx="2103000" cy="2002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dirty="0">
                <a:solidFill>
                  <a:srgbClr val="3C3D36"/>
                </a:solidFill>
                <a:latin typeface="Montserrat Medium"/>
                <a:ea typeface="Montserrat Medium"/>
                <a:cs typeface="Montserrat Medium"/>
                <a:sym typeface="Montserrat Medium"/>
              </a:rPr>
              <a:t>20+ direct links for convenience of any rural community </a:t>
            </a:r>
            <a:endParaRPr sz="1800" dirty="0">
              <a:solidFill>
                <a:srgbClr val="3C3D36"/>
              </a:solidFill>
              <a:latin typeface="Montserrat Medium"/>
              <a:ea typeface="Montserrat Medium"/>
              <a:cs typeface="Montserrat Medium"/>
              <a:sym typeface="Montserrat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pic>
        <p:nvPicPr>
          <p:cNvPr id="674" name="Google Shape;674;p70" title="replication playbook.jpg"/>
          <p:cNvPicPr preferRelativeResize="0"/>
          <p:nvPr/>
        </p:nvPicPr>
        <p:blipFill rotWithShape="1">
          <a:blip r:embed="rId3">
            <a:alphaModFix/>
          </a:blip>
          <a:srcRect t="1066" b="1057"/>
          <a:stretch/>
        </p:blipFill>
        <p:spPr>
          <a:xfrm>
            <a:off x="291475" y="1480100"/>
            <a:ext cx="2371150" cy="3004150"/>
          </a:xfrm>
          <a:prstGeom prst="rect">
            <a:avLst/>
          </a:prstGeom>
          <a:noFill/>
          <a:ln>
            <a:noFill/>
          </a:ln>
          <a:effectLst>
            <a:outerShdw blurRad="200025" dist="28575" dir="600000" algn="bl" rotWithShape="0">
              <a:srgbClr val="000000">
                <a:alpha val="58000"/>
              </a:srgbClr>
            </a:outerShdw>
          </a:effectLst>
        </p:spPr>
      </p:pic>
      <p:pic>
        <p:nvPicPr>
          <p:cNvPr id="675" name="Google Shape;675;p70" title="Screenshot 2025-03-26 at 2.19.40 PM.png"/>
          <p:cNvPicPr preferRelativeResize="0"/>
          <p:nvPr/>
        </p:nvPicPr>
        <p:blipFill>
          <a:blip r:embed="rId4">
            <a:alphaModFix/>
          </a:blip>
          <a:stretch>
            <a:fillRect/>
          </a:stretch>
        </p:blipFill>
        <p:spPr>
          <a:xfrm>
            <a:off x="1793300" y="2154275"/>
            <a:ext cx="2218399" cy="2863624"/>
          </a:xfrm>
          <a:prstGeom prst="rect">
            <a:avLst/>
          </a:prstGeom>
          <a:noFill/>
          <a:ln>
            <a:noFill/>
          </a:ln>
          <a:effectLst>
            <a:outerShdw blurRad="200025" dist="28575" dir="600000" algn="bl" rotWithShape="0">
              <a:srgbClr val="000000">
                <a:alpha val="58000"/>
              </a:srgbClr>
            </a:outerShdw>
          </a:effectLst>
        </p:spPr>
      </p:pic>
      <p:pic>
        <p:nvPicPr>
          <p:cNvPr id="676" name="Google Shape;676;p70" title="Screenshot 2025-03-26 at 2.21.26 PM.png"/>
          <p:cNvPicPr preferRelativeResize="0"/>
          <p:nvPr/>
        </p:nvPicPr>
        <p:blipFill>
          <a:blip r:embed="rId5">
            <a:alphaModFix/>
          </a:blip>
          <a:stretch>
            <a:fillRect/>
          </a:stretch>
        </p:blipFill>
        <p:spPr>
          <a:xfrm>
            <a:off x="5336125" y="933925"/>
            <a:ext cx="3577948" cy="1939225"/>
          </a:xfrm>
          <a:prstGeom prst="rect">
            <a:avLst/>
          </a:prstGeom>
          <a:noFill/>
          <a:ln>
            <a:noFill/>
          </a:ln>
          <a:effectLst>
            <a:outerShdw blurRad="200025" dist="28575" dir="600000" algn="bl" rotWithShape="0">
              <a:srgbClr val="000000">
                <a:alpha val="58000"/>
              </a:srgbClr>
            </a:outerShdw>
          </a:effectLst>
        </p:spPr>
      </p:pic>
      <p:pic>
        <p:nvPicPr>
          <p:cNvPr id="677" name="Google Shape;677;p70" title="Screenshot 2025-03-26 at 2.21.44 PM.png"/>
          <p:cNvPicPr preferRelativeResize="0"/>
          <p:nvPr/>
        </p:nvPicPr>
        <p:blipFill>
          <a:blip r:embed="rId6">
            <a:alphaModFix/>
          </a:blip>
          <a:stretch>
            <a:fillRect/>
          </a:stretch>
        </p:blipFill>
        <p:spPr>
          <a:xfrm>
            <a:off x="4669100" y="2154275"/>
            <a:ext cx="3269775" cy="1847226"/>
          </a:xfrm>
          <a:prstGeom prst="rect">
            <a:avLst/>
          </a:prstGeom>
          <a:noFill/>
          <a:ln>
            <a:noFill/>
          </a:ln>
          <a:effectLst>
            <a:outerShdw blurRad="200025" dist="28575" dir="600000" algn="bl" rotWithShape="0">
              <a:srgbClr val="000000">
                <a:alpha val="58000"/>
              </a:srgbClr>
            </a:outerShdw>
          </a:effectLst>
        </p:spPr>
      </p:pic>
      <p:pic>
        <p:nvPicPr>
          <p:cNvPr id="678" name="Google Shape;678;p70" title="Screenshot 2025-03-26 at 2.22.26 PM.png"/>
          <p:cNvPicPr preferRelativeResize="0"/>
          <p:nvPr/>
        </p:nvPicPr>
        <p:blipFill>
          <a:blip r:embed="rId7">
            <a:alphaModFix/>
          </a:blip>
          <a:stretch>
            <a:fillRect/>
          </a:stretch>
        </p:blipFill>
        <p:spPr>
          <a:xfrm>
            <a:off x="5764875" y="3077948"/>
            <a:ext cx="3197599" cy="1667500"/>
          </a:xfrm>
          <a:prstGeom prst="rect">
            <a:avLst/>
          </a:prstGeom>
          <a:noFill/>
          <a:ln>
            <a:noFill/>
          </a:ln>
          <a:effectLst>
            <a:outerShdw blurRad="200025" dist="28575" dir="600000" algn="bl" rotWithShape="0">
              <a:srgbClr val="000000">
                <a:alpha val="58000"/>
              </a:srgbClr>
            </a:outerShdw>
          </a:effectLst>
        </p:spPr>
      </p:pic>
      <p:sp>
        <p:nvSpPr>
          <p:cNvPr id="679" name="Google Shape;679;p70"/>
          <p:cNvSpPr txBox="1">
            <a:spLocks noGrp="1"/>
          </p:cNvSpPr>
          <p:nvPr>
            <p:ph type="title"/>
          </p:nvPr>
        </p:nvSpPr>
        <p:spPr>
          <a:xfrm>
            <a:off x="311700" y="283963"/>
            <a:ext cx="6286500" cy="572700"/>
          </a:xfrm>
          <a:prstGeom prst="rect">
            <a:avLst/>
          </a:prstGeom>
        </p:spPr>
        <p:txBody>
          <a:bodyPr spcFirstLastPara="1" wrap="square" lIns="91425" tIns="91425" rIns="91425" bIns="91425" anchor="ctr" anchorCtr="0">
            <a:noAutofit/>
          </a:bodyPr>
          <a:lstStyle/>
          <a:p>
            <a:pPr marL="0" lvl="0" indent="0" rtl="0">
              <a:lnSpc>
                <a:spcPct val="200000"/>
              </a:lnSpc>
              <a:spcBef>
                <a:spcPts val="0"/>
              </a:spcBef>
              <a:spcAft>
                <a:spcPts val="0"/>
              </a:spcAft>
              <a:buNone/>
            </a:pPr>
            <a:r>
              <a:rPr lang="en" sz="2500" dirty="0">
                <a:latin typeface="Montserrat SemiBold"/>
                <a:ea typeface="Montserrat SemiBold"/>
                <a:cs typeface="Montserrat SemiBold"/>
                <a:sym typeface="Montserrat SemiBold"/>
              </a:rPr>
              <a:t>3. Replication Playbook Overview</a:t>
            </a:r>
            <a:endParaRPr sz="2500" dirty="0">
              <a:latin typeface="Montserrat SemiBold"/>
              <a:ea typeface="Montserrat SemiBold"/>
              <a:cs typeface="Montserrat SemiBold"/>
              <a:sym typeface="Montserrat SemiBold"/>
            </a:endParaRPr>
          </a:p>
        </p:txBody>
      </p:sp>
      <p:sp>
        <p:nvSpPr>
          <p:cNvPr id="680" name="Google Shape;680;p70"/>
          <p:cNvSpPr txBox="1"/>
          <p:nvPr/>
        </p:nvSpPr>
        <p:spPr>
          <a:xfrm>
            <a:off x="2811625" y="1480100"/>
            <a:ext cx="3000000" cy="47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77" dirty="0">
                <a:solidFill>
                  <a:schemeClr val="dk1"/>
                </a:solidFill>
                <a:latin typeface="Montserrat SemiBold"/>
                <a:ea typeface="Montserrat SemiBold"/>
                <a:cs typeface="Montserrat SemiBold"/>
                <a:sym typeface="Montserrat SemiBold"/>
              </a:rPr>
              <a:t>Two Versions…</a:t>
            </a:r>
            <a:endParaRPr dirty="0"/>
          </a:p>
        </p:txBody>
      </p:sp>
      <p:sp>
        <p:nvSpPr>
          <p:cNvPr id="681" name="Google Shape;681;p70"/>
          <p:cNvSpPr txBox="1"/>
          <p:nvPr/>
        </p:nvSpPr>
        <p:spPr>
          <a:xfrm>
            <a:off x="311700" y="4600975"/>
            <a:ext cx="750300" cy="47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77" dirty="0">
                <a:solidFill>
                  <a:schemeClr val="dk1"/>
                </a:solidFill>
                <a:latin typeface="Montserrat SemiBold"/>
                <a:ea typeface="Montserrat SemiBold"/>
                <a:cs typeface="Montserrat SemiBold"/>
                <a:sym typeface="Montserrat SemiBold"/>
              </a:rPr>
              <a:t>PDF</a:t>
            </a:r>
            <a:endParaRPr dirty="0"/>
          </a:p>
        </p:txBody>
      </p:sp>
      <p:sp>
        <p:nvSpPr>
          <p:cNvPr id="682" name="Google Shape;682;p70"/>
          <p:cNvSpPr txBox="1"/>
          <p:nvPr/>
        </p:nvSpPr>
        <p:spPr>
          <a:xfrm>
            <a:off x="4669100" y="4127275"/>
            <a:ext cx="1095900" cy="47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77" dirty="0">
                <a:solidFill>
                  <a:schemeClr val="dk1"/>
                </a:solidFill>
                <a:latin typeface="Montserrat SemiBold"/>
                <a:ea typeface="Montserrat SemiBold"/>
                <a:cs typeface="Montserrat SemiBold"/>
                <a:sym typeface="Montserrat SemiBold"/>
              </a:rPr>
              <a:t>Web</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C1120C6-6390-70BE-6124-F70F1AB91FC3}"/>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F36C7BC0-A8C7-2B1C-4733-08894AB4FCBA}"/>
              </a:ext>
            </a:extLst>
          </p:cNvPr>
          <p:cNvSpPr>
            <a:spLocks noGrp="1"/>
          </p:cNvSpPr>
          <p:nvPr>
            <p:ph type="sldNum" sz="quarter" idx="4"/>
          </p:nvPr>
        </p:nvSpPr>
        <p:spPr/>
        <p:txBody>
          <a:bodyPr/>
          <a:lstStyle/>
          <a:p>
            <a:fld id="{2D6788DA-6548-4EA8-8400-CD3CA88023E3}" type="slidenum">
              <a:rPr lang="en-US" smtClean="0"/>
              <a:pPr/>
              <a:t>2</a:t>
            </a:fld>
            <a:endParaRPr lang="en-US" dirty="0"/>
          </a:p>
        </p:txBody>
      </p:sp>
      <p:sp>
        <p:nvSpPr>
          <p:cNvPr id="7" name="TextBox 6">
            <a:extLst>
              <a:ext uri="{FF2B5EF4-FFF2-40B4-BE49-F238E27FC236}">
                <a16:creationId xmlns:a16="http://schemas.microsoft.com/office/drawing/2014/main" id="{B534551D-EF63-2089-7187-69CFBCA3365D}"/>
              </a:ext>
            </a:extLst>
          </p:cNvPr>
          <p:cNvSpPr txBox="1"/>
          <p:nvPr/>
        </p:nvSpPr>
        <p:spPr>
          <a:xfrm>
            <a:off x="240469" y="575043"/>
            <a:ext cx="6539696" cy="3600986"/>
          </a:xfrm>
          <a:prstGeom prst="rect">
            <a:avLst/>
          </a:prstGeom>
          <a:noFill/>
        </p:spPr>
        <p:txBody>
          <a:bodyPr wrap="square" rtlCol="0">
            <a:spAutoFit/>
          </a:bodyPr>
          <a:lstStyle/>
          <a:p>
            <a:pPr marL="285750" indent="-285750">
              <a:lnSpc>
                <a:spcPct val="150000"/>
              </a:lnSpc>
              <a:buFont typeface="Wingdings" pitchFamily="2" charset="2"/>
              <a:buChar char="Ø"/>
            </a:pPr>
            <a:r>
              <a:rPr lang="en-US" sz="2000" b="1" dirty="0"/>
              <a:t>Welcome &amp; Introductions</a:t>
            </a:r>
          </a:p>
          <a:p>
            <a:pPr marL="285750" indent="-285750">
              <a:lnSpc>
                <a:spcPct val="150000"/>
              </a:lnSpc>
              <a:buFont typeface="Wingdings" pitchFamily="2" charset="2"/>
              <a:buChar char="Ø"/>
            </a:pPr>
            <a:r>
              <a:rPr lang="en-US" sz="2000" b="1" dirty="0"/>
              <a:t>Overview of Drive Clean USA Project (DCRUSA)</a:t>
            </a:r>
          </a:p>
          <a:p>
            <a:pPr marL="285750" indent="-285750">
              <a:lnSpc>
                <a:spcPct val="150000"/>
              </a:lnSpc>
              <a:buFont typeface="Wingdings" pitchFamily="2" charset="2"/>
              <a:buChar char="Ø"/>
            </a:pPr>
            <a:r>
              <a:rPr lang="en-US" sz="2000" b="1" dirty="0"/>
              <a:t>DCRUSA Replication Playbook</a:t>
            </a:r>
          </a:p>
          <a:p>
            <a:pPr marL="285750" indent="-285750">
              <a:lnSpc>
                <a:spcPct val="150000"/>
              </a:lnSpc>
              <a:buFont typeface="Wingdings" pitchFamily="2" charset="2"/>
              <a:buChar char="Ø"/>
            </a:pPr>
            <a:r>
              <a:rPr lang="en-US" sz="2000" b="1" dirty="0"/>
              <a:t>Project Successes and Barriers</a:t>
            </a:r>
          </a:p>
          <a:p>
            <a:pPr marL="285750" indent="-285750">
              <a:lnSpc>
                <a:spcPct val="150000"/>
              </a:lnSpc>
              <a:buFont typeface="Wingdings" pitchFamily="2" charset="2"/>
              <a:buChar char="Ø"/>
            </a:pPr>
            <a:r>
              <a:rPr lang="en-US" sz="2000" b="1" dirty="0"/>
              <a:t>Industry Solutions for Rural Communities</a:t>
            </a:r>
          </a:p>
          <a:p>
            <a:pPr marL="285750" indent="-285750">
              <a:lnSpc>
                <a:spcPct val="150000"/>
              </a:lnSpc>
              <a:buFont typeface="Wingdings" pitchFamily="2" charset="2"/>
              <a:buChar char="Ø"/>
            </a:pPr>
            <a:r>
              <a:rPr lang="en-US" sz="2000" b="1" dirty="0"/>
              <a:t>Question &amp; Answers</a:t>
            </a:r>
          </a:p>
          <a:p>
            <a:pPr marL="285750" indent="-285750">
              <a:lnSpc>
                <a:spcPct val="150000"/>
              </a:lnSpc>
              <a:buFont typeface="Wingdings" pitchFamily="2" charset="2"/>
              <a:buChar char="Ø"/>
            </a:pPr>
            <a:r>
              <a:rPr lang="en-US" sz="2000" b="1" dirty="0"/>
              <a:t>Next Steps &amp; Closing Remarks</a:t>
            </a:r>
          </a:p>
          <a:p>
            <a:pPr marL="285750" indent="-285750">
              <a:buFont typeface="Wingdings" pitchFamily="2" charset="2"/>
              <a:buChar char="Ø"/>
            </a:pPr>
            <a:endParaRPr lang="en-US" dirty="0"/>
          </a:p>
        </p:txBody>
      </p:sp>
      <p:pic>
        <p:nvPicPr>
          <p:cNvPr id="14" name="Picture 13">
            <a:extLst>
              <a:ext uri="{FF2B5EF4-FFF2-40B4-BE49-F238E27FC236}">
                <a16:creationId xmlns:a16="http://schemas.microsoft.com/office/drawing/2014/main" id="{6FFFE26D-5205-1EDB-B6A3-232EED227BF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56223" y="1674680"/>
            <a:ext cx="3267230" cy="2148203"/>
          </a:xfrm>
          <a:prstGeom prst="rect">
            <a:avLst/>
          </a:prstGeom>
        </p:spPr>
      </p:pic>
    </p:spTree>
    <p:extLst>
      <p:ext uri="{BB962C8B-B14F-4D97-AF65-F5344CB8AC3E}">
        <p14:creationId xmlns:p14="http://schemas.microsoft.com/office/powerpoint/2010/main" val="487498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D73CB-EB29-4B11-8968-21EA6A009E7E}"/>
              </a:ext>
            </a:extLst>
          </p:cNvPr>
          <p:cNvSpPr>
            <a:spLocks noGrp="1"/>
          </p:cNvSpPr>
          <p:nvPr>
            <p:ph type="ctrTitle"/>
          </p:nvPr>
        </p:nvSpPr>
        <p:spPr>
          <a:xfrm>
            <a:off x="825038" y="329831"/>
            <a:ext cx="7543800" cy="2674620"/>
          </a:xfrm>
        </p:spPr>
        <p:txBody>
          <a:bodyPr/>
          <a:lstStyle/>
          <a:p>
            <a:r>
              <a:rPr lang="en-US" dirty="0"/>
              <a:t>La Crosse County Fleet Assessment</a:t>
            </a:r>
          </a:p>
        </p:txBody>
      </p:sp>
      <p:sp>
        <p:nvSpPr>
          <p:cNvPr id="3" name="Subtitle 2">
            <a:extLst>
              <a:ext uri="{FF2B5EF4-FFF2-40B4-BE49-F238E27FC236}">
                <a16:creationId xmlns:a16="http://schemas.microsoft.com/office/drawing/2014/main" id="{53C55BCE-49A3-49FB-99B0-63FD3C85875D}"/>
              </a:ext>
            </a:extLst>
          </p:cNvPr>
          <p:cNvSpPr>
            <a:spLocks noGrp="1"/>
          </p:cNvSpPr>
          <p:nvPr>
            <p:ph type="subTitle" idx="1"/>
          </p:nvPr>
        </p:nvSpPr>
        <p:spPr>
          <a:xfrm>
            <a:off x="825038" y="3341715"/>
            <a:ext cx="7543800" cy="1264921"/>
          </a:xfrm>
        </p:spPr>
        <p:txBody>
          <a:bodyPr>
            <a:normAutofit fontScale="92500" lnSpcReduction="10000"/>
          </a:bodyPr>
          <a:lstStyle/>
          <a:p>
            <a:r>
              <a:rPr lang="en-US" dirty="0"/>
              <a:t>Dillon Constant, County Planner, AICP</a:t>
            </a:r>
          </a:p>
          <a:p>
            <a:r>
              <a:rPr lang="en-US" dirty="0"/>
              <a:t>La crosse county</a:t>
            </a:r>
          </a:p>
          <a:p>
            <a:r>
              <a:rPr lang="en-US" dirty="0"/>
              <a:t>Zoning, planning, and Land Information Department</a:t>
            </a:r>
          </a:p>
          <a:p>
            <a:r>
              <a:rPr lang="en-US" dirty="0"/>
              <a:t>9/5/25</a:t>
            </a:r>
          </a:p>
        </p:txBody>
      </p:sp>
    </p:spTree>
    <p:extLst>
      <p:ext uri="{BB962C8B-B14F-4D97-AF65-F5344CB8AC3E}">
        <p14:creationId xmlns:p14="http://schemas.microsoft.com/office/powerpoint/2010/main" val="5139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FF5A2-7371-FB9B-DD24-082BD02B0981}"/>
              </a:ext>
            </a:extLst>
          </p:cNvPr>
          <p:cNvSpPr>
            <a:spLocks noGrp="1"/>
          </p:cNvSpPr>
          <p:nvPr>
            <p:ph type="title"/>
          </p:nvPr>
        </p:nvSpPr>
        <p:spPr/>
        <p:txBody>
          <a:bodyPr/>
          <a:lstStyle/>
          <a:p>
            <a:r>
              <a:rPr lang="en-US" dirty="0"/>
              <a:t>Introduction</a:t>
            </a:r>
          </a:p>
        </p:txBody>
      </p:sp>
      <p:sp>
        <p:nvSpPr>
          <p:cNvPr id="4" name="Content Placeholder 3">
            <a:extLst>
              <a:ext uri="{FF2B5EF4-FFF2-40B4-BE49-F238E27FC236}">
                <a16:creationId xmlns:a16="http://schemas.microsoft.com/office/drawing/2014/main" id="{263384F4-5B4A-9762-6892-B031A8D56F7E}"/>
              </a:ext>
            </a:extLst>
          </p:cNvPr>
          <p:cNvSpPr>
            <a:spLocks noGrp="1"/>
          </p:cNvSpPr>
          <p:nvPr>
            <p:ph sz="half" idx="2"/>
          </p:nvPr>
        </p:nvSpPr>
        <p:spPr>
          <a:xfrm>
            <a:off x="822959" y="1507466"/>
            <a:ext cx="7827179" cy="3202556"/>
          </a:xfrm>
        </p:spPr>
        <p:txBody>
          <a:bodyPr>
            <a:normAutofit/>
          </a:bodyPr>
          <a:lstStyle/>
          <a:p>
            <a:pPr>
              <a:buFont typeface="Wingdings" panose="05000000000000000000" pitchFamily="2" charset="2"/>
              <a:buChar char="§"/>
            </a:pPr>
            <a:r>
              <a:rPr lang="en-US" sz="2400" dirty="0"/>
              <a:t> County Planner, Fall 2022</a:t>
            </a:r>
          </a:p>
          <a:p>
            <a:pPr>
              <a:buFont typeface="Wingdings" panose="05000000000000000000" pitchFamily="2" charset="2"/>
              <a:buChar char="§"/>
            </a:pPr>
            <a:r>
              <a:rPr lang="en-US" sz="2400" dirty="0"/>
              <a:t> Responsibilities:</a:t>
            </a:r>
          </a:p>
          <a:p>
            <a:pPr lvl="1">
              <a:buFont typeface="Courier New" panose="02070309020205020404" pitchFamily="49" charset="0"/>
              <a:buChar char="o"/>
            </a:pPr>
            <a:r>
              <a:rPr lang="en-US" sz="2100" dirty="0"/>
              <a:t> Rural land use policy</a:t>
            </a:r>
          </a:p>
          <a:p>
            <a:pPr lvl="1">
              <a:buFont typeface="Courier New" panose="02070309020205020404" pitchFamily="49" charset="0"/>
              <a:buChar char="o"/>
            </a:pPr>
            <a:r>
              <a:rPr lang="en-US" sz="2100" dirty="0"/>
              <a:t> Long-range/comp. plan</a:t>
            </a:r>
          </a:p>
          <a:p>
            <a:pPr lvl="1">
              <a:buFont typeface="Courier New" panose="02070309020205020404" pitchFamily="49" charset="0"/>
              <a:buChar char="o"/>
            </a:pPr>
            <a:r>
              <a:rPr lang="en-US" sz="2100" dirty="0"/>
              <a:t> Farmland preservation</a:t>
            </a:r>
          </a:p>
          <a:p>
            <a:pPr lvl="1">
              <a:buFont typeface="Courier New" panose="02070309020205020404" pitchFamily="49" charset="0"/>
              <a:buChar char="o"/>
            </a:pPr>
            <a:r>
              <a:rPr lang="en-US" sz="2100" dirty="0"/>
              <a:t> Climate Action Plan</a:t>
            </a:r>
          </a:p>
          <a:p>
            <a:pPr lvl="1">
              <a:buFont typeface="Courier New" panose="02070309020205020404" pitchFamily="49" charset="0"/>
              <a:buChar char="o"/>
            </a:pPr>
            <a:r>
              <a:rPr lang="en-US" sz="2100" dirty="0"/>
              <a:t> Economic Development</a:t>
            </a:r>
          </a:p>
        </p:txBody>
      </p:sp>
      <p:pic>
        <p:nvPicPr>
          <p:cNvPr id="10" name="Picture 9">
            <a:extLst>
              <a:ext uri="{FF2B5EF4-FFF2-40B4-BE49-F238E27FC236}">
                <a16:creationId xmlns:a16="http://schemas.microsoft.com/office/drawing/2014/main" id="{D40CEBD8-3DAD-BE69-B567-67E4DBAA09ED}"/>
              </a:ext>
            </a:extLst>
          </p:cNvPr>
          <p:cNvPicPr>
            <a:picLocks noChangeAspect="1"/>
          </p:cNvPicPr>
          <p:nvPr/>
        </p:nvPicPr>
        <p:blipFill>
          <a:blip r:embed="rId2"/>
          <a:stretch>
            <a:fillRect/>
          </a:stretch>
        </p:blipFill>
        <p:spPr>
          <a:xfrm>
            <a:off x="5144347" y="1598044"/>
            <a:ext cx="3945665" cy="3111979"/>
          </a:xfrm>
          <a:prstGeom prst="rect">
            <a:avLst/>
          </a:prstGeom>
        </p:spPr>
      </p:pic>
    </p:spTree>
    <p:extLst>
      <p:ext uri="{BB962C8B-B14F-4D97-AF65-F5344CB8AC3E}">
        <p14:creationId xmlns:p14="http://schemas.microsoft.com/office/powerpoint/2010/main" val="2380437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64AC6-0936-4108-8FA9-D8BDFC8E2135}"/>
              </a:ext>
            </a:extLst>
          </p:cNvPr>
          <p:cNvSpPr>
            <a:spLocks noGrp="1"/>
          </p:cNvSpPr>
          <p:nvPr>
            <p:ph type="title"/>
          </p:nvPr>
        </p:nvSpPr>
        <p:spPr/>
        <p:txBody>
          <a:bodyPr/>
          <a:lstStyle/>
          <a:p>
            <a:r>
              <a:rPr lang="en-US" dirty="0"/>
              <a:t>Location</a:t>
            </a:r>
          </a:p>
        </p:txBody>
      </p:sp>
      <p:sp>
        <p:nvSpPr>
          <p:cNvPr id="3" name="Content Placeholder 2">
            <a:extLst>
              <a:ext uri="{FF2B5EF4-FFF2-40B4-BE49-F238E27FC236}">
                <a16:creationId xmlns:a16="http://schemas.microsoft.com/office/drawing/2014/main" id="{91B46AA6-2D8D-4637-94D5-3F611CC17857}"/>
              </a:ext>
            </a:extLst>
          </p:cNvPr>
          <p:cNvSpPr>
            <a:spLocks noGrp="1"/>
          </p:cNvSpPr>
          <p:nvPr>
            <p:ph sz="half" idx="1"/>
          </p:nvPr>
        </p:nvSpPr>
        <p:spPr>
          <a:xfrm>
            <a:off x="822959" y="1384300"/>
            <a:ext cx="2379597" cy="3351602"/>
          </a:xfrm>
        </p:spPr>
        <p:txBody>
          <a:bodyPr/>
          <a:lstStyle/>
          <a:p>
            <a:pPr>
              <a:buFont typeface="Wingdings" panose="05000000000000000000" pitchFamily="2" charset="2"/>
              <a:buChar char="§"/>
            </a:pPr>
            <a:r>
              <a:rPr lang="en-US" sz="1800" dirty="0"/>
              <a:t>Southwest Wisconsin, “Driftless Area”</a:t>
            </a:r>
          </a:p>
          <a:p>
            <a:pPr>
              <a:buFont typeface="Wingdings" panose="05000000000000000000" pitchFamily="2" charset="2"/>
              <a:buChar char="§"/>
            </a:pPr>
            <a:r>
              <a:rPr lang="en-US" sz="1800" dirty="0"/>
              <a:t>Along Mississippi River, I-90</a:t>
            </a:r>
          </a:p>
          <a:p>
            <a:pPr>
              <a:buFont typeface="Wingdings" panose="05000000000000000000" pitchFamily="2" charset="2"/>
              <a:buChar char="§"/>
            </a:pPr>
            <a:r>
              <a:rPr lang="en-US" sz="1800" dirty="0"/>
              <a:t>Population: 122,000</a:t>
            </a:r>
          </a:p>
          <a:p>
            <a:pPr>
              <a:buFont typeface="Wingdings" panose="05000000000000000000" pitchFamily="2" charset="2"/>
              <a:buChar char="§"/>
            </a:pPr>
            <a:r>
              <a:rPr lang="en-US" sz="1800" dirty="0"/>
              <a:t>Kwik Trip, Trane HQs</a:t>
            </a:r>
          </a:p>
          <a:p>
            <a:endParaRPr lang="en-US" dirty="0"/>
          </a:p>
        </p:txBody>
      </p:sp>
      <p:pic>
        <p:nvPicPr>
          <p:cNvPr id="6" name="Picture 5">
            <a:extLst>
              <a:ext uri="{FF2B5EF4-FFF2-40B4-BE49-F238E27FC236}">
                <a16:creationId xmlns:a16="http://schemas.microsoft.com/office/drawing/2014/main" id="{2067615C-FDAE-38A3-8A04-44FAED080504}"/>
              </a:ext>
            </a:extLst>
          </p:cNvPr>
          <p:cNvPicPr>
            <a:picLocks noChangeAspect="1"/>
          </p:cNvPicPr>
          <p:nvPr/>
        </p:nvPicPr>
        <p:blipFill>
          <a:blip r:embed="rId2"/>
          <a:stretch>
            <a:fillRect/>
          </a:stretch>
        </p:blipFill>
        <p:spPr>
          <a:xfrm>
            <a:off x="3278163" y="360451"/>
            <a:ext cx="5865837" cy="4422599"/>
          </a:xfrm>
          <a:prstGeom prst="rect">
            <a:avLst/>
          </a:prstGeom>
        </p:spPr>
      </p:pic>
    </p:spTree>
    <p:extLst>
      <p:ext uri="{BB962C8B-B14F-4D97-AF65-F5344CB8AC3E}">
        <p14:creationId xmlns:p14="http://schemas.microsoft.com/office/powerpoint/2010/main" val="27161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E3FDC-CBA9-4E7C-A809-D00EB64480BC}"/>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2263F095-91CF-4A21-AD7A-5F9A7E423DE8}"/>
              </a:ext>
            </a:extLst>
          </p:cNvPr>
          <p:cNvSpPr>
            <a:spLocks noGrp="1"/>
          </p:cNvSpPr>
          <p:nvPr>
            <p:ph idx="1"/>
          </p:nvPr>
        </p:nvSpPr>
        <p:spPr>
          <a:xfrm>
            <a:off x="822960" y="1384300"/>
            <a:ext cx="7794829" cy="3157507"/>
          </a:xfrm>
        </p:spPr>
        <p:txBody>
          <a:bodyPr>
            <a:normAutofit fontScale="85000" lnSpcReduction="10000"/>
          </a:bodyPr>
          <a:lstStyle/>
          <a:p>
            <a:pPr>
              <a:lnSpc>
                <a:spcPct val="250000"/>
              </a:lnSpc>
              <a:buFont typeface="Wingdings" panose="05000000000000000000" pitchFamily="2" charset="2"/>
              <a:buChar char="§"/>
            </a:pPr>
            <a:r>
              <a:rPr lang="en-US" dirty="0"/>
              <a:t>2008 Joint Sustainability Plan, landfill partnerships</a:t>
            </a:r>
          </a:p>
          <a:p>
            <a:pPr>
              <a:lnSpc>
                <a:spcPct val="250000"/>
              </a:lnSpc>
              <a:buFont typeface="Wingdings" panose="05000000000000000000" pitchFamily="2" charset="2"/>
              <a:buChar char="§"/>
            </a:pPr>
            <a:r>
              <a:rPr lang="en-US" dirty="0"/>
              <a:t>2021 Resolution – Achieve Carbon Neutral County Operations by 2050</a:t>
            </a:r>
          </a:p>
          <a:p>
            <a:pPr>
              <a:lnSpc>
                <a:spcPct val="250000"/>
              </a:lnSpc>
              <a:buFont typeface="Wingdings" panose="05000000000000000000" pitchFamily="2" charset="2"/>
              <a:buChar char="§"/>
            </a:pPr>
            <a:r>
              <a:rPr lang="en-US" dirty="0"/>
              <a:t>Comprehensive Plan – Identified “Sustainability” as priority</a:t>
            </a:r>
          </a:p>
          <a:p>
            <a:pPr>
              <a:lnSpc>
                <a:spcPct val="250000"/>
              </a:lnSpc>
              <a:buFont typeface="Wingdings" panose="05000000000000000000" pitchFamily="2" charset="2"/>
              <a:buChar char="§"/>
            </a:pPr>
            <a:r>
              <a:rPr lang="en-US" dirty="0"/>
              <a:t>New Planner tasked with “sustainability plan”</a:t>
            </a:r>
          </a:p>
        </p:txBody>
      </p:sp>
    </p:spTree>
    <p:extLst>
      <p:ext uri="{BB962C8B-B14F-4D97-AF65-F5344CB8AC3E}">
        <p14:creationId xmlns:p14="http://schemas.microsoft.com/office/powerpoint/2010/main" val="710561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6164C-6F0C-4A54-B45B-043441EE547F}"/>
              </a:ext>
            </a:extLst>
          </p:cNvPr>
          <p:cNvSpPr>
            <a:spLocks noGrp="1"/>
          </p:cNvSpPr>
          <p:nvPr>
            <p:ph type="title"/>
          </p:nvPr>
        </p:nvSpPr>
        <p:spPr/>
        <p:txBody>
          <a:bodyPr/>
          <a:lstStyle/>
          <a:p>
            <a:r>
              <a:rPr lang="en-US" dirty="0"/>
              <a:t>Climate Action Plan Assessments</a:t>
            </a:r>
          </a:p>
        </p:txBody>
      </p:sp>
      <p:sp>
        <p:nvSpPr>
          <p:cNvPr id="3" name="TextBox 2">
            <a:extLst>
              <a:ext uri="{FF2B5EF4-FFF2-40B4-BE49-F238E27FC236}">
                <a16:creationId xmlns:a16="http://schemas.microsoft.com/office/drawing/2014/main" id="{EED88EAF-F1E2-CA54-A521-A5AD3A7726B6}"/>
              </a:ext>
            </a:extLst>
          </p:cNvPr>
          <p:cNvSpPr txBox="1"/>
          <p:nvPr/>
        </p:nvSpPr>
        <p:spPr>
          <a:xfrm>
            <a:off x="822960" y="1304479"/>
            <a:ext cx="5451490" cy="3323987"/>
          </a:xfrm>
          <a:prstGeom prst="rect">
            <a:avLst/>
          </a:prstGeom>
          <a:noFill/>
        </p:spPr>
        <p:txBody>
          <a:bodyPr wrap="square" rtlCol="0">
            <a:spAutoFit/>
          </a:bodyPr>
          <a:lstStyle/>
          <a:p>
            <a:r>
              <a:rPr lang="en-US" sz="2100" dirty="0"/>
              <a:t>2 Part Plan:</a:t>
            </a:r>
          </a:p>
          <a:p>
            <a:pPr marL="600075" lvl="1" indent="-257175">
              <a:buAutoNum type="arabicParenR"/>
            </a:pPr>
            <a:r>
              <a:rPr lang="en-US" dirty="0"/>
              <a:t>County Operations </a:t>
            </a:r>
          </a:p>
          <a:p>
            <a:pPr marL="600075" lvl="1" indent="-257175">
              <a:buAutoNum type="arabicParenR"/>
            </a:pPr>
            <a:r>
              <a:rPr lang="en-US" dirty="0"/>
              <a:t>Community Sustainability</a:t>
            </a:r>
          </a:p>
          <a:p>
            <a:pPr marL="257175" indent="-257175">
              <a:buAutoNum type="arabicParenR"/>
            </a:pPr>
            <a:endParaRPr lang="en-US" sz="2100" dirty="0"/>
          </a:p>
          <a:p>
            <a:r>
              <a:rPr lang="en-US" sz="2100" dirty="0"/>
              <a:t>Staff Advisory Team &amp; Assessments to guide plan:</a:t>
            </a:r>
          </a:p>
          <a:p>
            <a:pPr marL="557213" lvl="1" indent="-214313">
              <a:buFont typeface="Arial" panose="020B0604020202020204" pitchFamily="34" charset="0"/>
              <a:buChar char="•"/>
            </a:pPr>
            <a:r>
              <a:rPr lang="en-US" dirty="0"/>
              <a:t>EPA Energy Star Portfolio</a:t>
            </a:r>
          </a:p>
          <a:p>
            <a:pPr marL="557213" lvl="1" indent="-214313">
              <a:buFont typeface="Arial" panose="020B0604020202020204" pitchFamily="34" charset="0"/>
              <a:buChar char="•"/>
            </a:pPr>
            <a:r>
              <a:rPr lang="en-US" dirty="0"/>
              <a:t>GHG Inventory/Indicators Report</a:t>
            </a:r>
          </a:p>
          <a:p>
            <a:pPr marL="557213" lvl="1" indent="-214313">
              <a:buFont typeface="Arial" panose="020B0604020202020204" pitchFamily="34" charset="0"/>
              <a:buChar char="•"/>
            </a:pPr>
            <a:r>
              <a:rPr lang="en-US" dirty="0"/>
              <a:t>Sawatch Labs &amp; Excel Fleet Assessment</a:t>
            </a:r>
          </a:p>
          <a:p>
            <a:pPr marL="557213" lvl="1" indent="-214313">
              <a:buFont typeface="Arial" panose="020B0604020202020204" pitchFamily="34" charset="0"/>
              <a:buChar char="•"/>
            </a:pPr>
            <a:r>
              <a:rPr lang="en-US" dirty="0"/>
              <a:t>WI Clean Cities Fleet Assessment</a:t>
            </a:r>
          </a:p>
          <a:p>
            <a:pPr marL="557213" lvl="1" indent="-214313">
              <a:buFont typeface="Arial" panose="020B0604020202020204" pitchFamily="34" charset="0"/>
              <a:buChar char="•"/>
            </a:pPr>
            <a:r>
              <a:rPr lang="en-US" dirty="0"/>
              <a:t>Employee commute survey</a:t>
            </a:r>
          </a:p>
        </p:txBody>
      </p:sp>
      <p:pic>
        <p:nvPicPr>
          <p:cNvPr id="5" name="Picture 4">
            <a:extLst>
              <a:ext uri="{FF2B5EF4-FFF2-40B4-BE49-F238E27FC236}">
                <a16:creationId xmlns:a16="http://schemas.microsoft.com/office/drawing/2014/main" id="{FB15F235-76F7-1DFC-53C7-C965F63741C9}"/>
              </a:ext>
            </a:extLst>
          </p:cNvPr>
          <p:cNvPicPr>
            <a:picLocks noChangeAspect="1"/>
          </p:cNvPicPr>
          <p:nvPr/>
        </p:nvPicPr>
        <p:blipFill>
          <a:blip r:embed="rId2"/>
          <a:stretch>
            <a:fillRect/>
          </a:stretch>
        </p:blipFill>
        <p:spPr>
          <a:xfrm>
            <a:off x="6294411" y="1766258"/>
            <a:ext cx="2774147" cy="2781686"/>
          </a:xfrm>
          <a:prstGeom prst="rect">
            <a:avLst/>
          </a:prstGeom>
        </p:spPr>
      </p:pic>
    </p:spTree>
    <p:extLst>
      <p:ext uri="{BB962C8B-B14F-4D97-AF65-F5344CB8AC3E}">
        <p14:creationId xmlns:p14="http://schemas.microsoft.com/office/powerpoint/2010/main" val="3389297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D0F77-1D2F-2395-0A40-9985422DB3A5}"/>
              </a:ext>
            </a:extLst>
          </p:cNvPr>
          <p:cNvSpPr>
            <a:spLocks noGrp="1"/>
          </p:cNvSpPr>
          <p:nvPr>
            <p:ph type="title"/>
          </p:nvPr>
        </p:nvSpPr>
        <p:spPr/>
        <p:txBody>
          <a:bodyPr/>
          <a:lstStyle/>
          <a:p>
            <a:r>
              <a:rPr lang="en-US" dirty="0"/>
              <a:t>Climate Action Plan</a:t>
            </a:r>
          </a:p>
        </p:txBody>
      </p:sp>
      <p:sp>
        <p:nvSpPr>
          <p:cNvPr id="3" name="TextBox 2">
            <a:extLst>
              <a:ext uri="{FF2B5EF4-FFF2-40B4-BE49-F238E27FC236}">
                <a16:creationId xmlns:a16="http://schemas.microsoft.com/office/drawing/2014/main" id="{42889911-EF69-6722-8403-76E26C246D28}"/>
              </a:ext>
            </a:extLst>
          </p:cNvPr>
          <p:cNvSpPr txBox="1"/>
          <p:nvPr/>
        </p:nvSpPr>
        <p:spPr>
          <a:xfrm>
            <a:off x="822960" y="1477411"/>
            <a:ext cx="7543800" cy="3670236"/>
          </a:xfrm>
          <a:prstGeom prst="rect">
            <a:avLst/>
          </a:prstGeom>
          <a:noFill/>
        </p:spPr>
        <p:txBody>
          <a:bodyPr wrap="square" rtlCol="0">
            <a:spAutoFit/>
          </a:bodyPr>
          <a:lstStyle/>
          <a:p>
            <a:pPr marL="257175" indent="-257175">
              <a:buFont typeface="Arial" panose="020B0604020202020204" pitchFamily="34" charset="0"/>
              <a:buChar char="•"/>
            </a:pPr>
            <a:r>
              <a:rPr lang="en-US" dirty="0"/>
              <a:t>Staff time, grant funded</a:t>
            </a:r>
          </a:p>
          <a:p>
            <a:pPr marL="257175" indent="-257175">
              <a:buFont typeface="Arial" panose="020B0604020202020204" pitchFamily="34" charset="0"/>
              <a:buChar char="•"/>
            </a:pPr>
            <a:endParaRPr lang="en-US" dirty="0"/>
          </a:p>
          <a:p>
            <a:pPr marL="257175" indent="-257175">
              <a:buFont typeface="Arial" panose="020B0604020202020204" pitchFamily="34" charset="0"/>
              <a:buChar char="•"/>
            </a:pPr>
            <a:r>
              <a:rPr lang="en-US" dirty="0"/>
              <a:t>Complete May 2025</a:t>
            </a:r>
          </a:p>
          <a:p>
            <a:endParaRPr lang="en-US" dirty="0"/>
          </a:p>
          <a:p>
            <a:pPr marL="257175" indent="-257175">
              <a:buFont typeface="Arial" panose="020B0604020202020204" pitchFamily="34" charset="0"/>
              <a:buChar char="•"/>
            </a:pPr>
            <a:r>
              <a:rPr lang="en-US" dirty="0"/>
              <a:t>Fleet goals:</a:t>
            </a:r>
          </a:p>
          <a:p>
            <a:pPr marL="600075" lvl="1" indent="-257175">
              <a:buFont typeface="Arial" panose="020B0604020202020204" pitchFamily="34" charset="0"/>
              <a:buChar char="•"/>
            </a:pPr>
            <a:r>
              <a:rPr lang="en-US" sz="1500" dirty="0"/>
              <a:t>“Obtain a zero-emission light and medium duty fleet by 2045.”</a:t>
            </a:r>
          </a:p>
          <a:p>
            <a:pPr marL="600075" lvl="1" indent="-257175">
              <a:buFont typeface="Arial" panose="020B0604020202020204" pitchFamily="34" charset="0"/>
              <a:buChar char="•"/>
            </a:pPr>
            <a:r>
              <a:rPr lang="en-US" sz="1500" dirty="0"/>
              <a:t>“Reduce non-heavy duty fleet emissions by 30% by 2035 (50% electrification). Increase fuel efficiency of remaining fleet vehicles and off-road equipment by 10% by 2030.”</a:t>
            </a:r>
          </a:p>
          <a:p>
            <a:pPr marL="600075" lvl="1" indent="-257175">
              <a:buFont typeface="Arial" panose="020B0604020202020204" pitchFamily="34" charset="0"/>
              <a:buChar char="•"/>
            </a:pPr>
            <a:r>
              <a:rPr lang="en-US" sz="1500" dirty="0"/>
              <a:t>“Ensure all primary county buildings are EV ready with Level 2 chargers.”</a:t>
            </a:r>
            <a:endParaRPr lang="en-US" dirty="0"/>
          </a:p>
          <a:p>
            <a:pPr lvl="1"/>
            <a:endParaRPr lang="en-US" dirty="0"/>
          </a:p>
          <a:p>
            <a:pPr marL="257175" indent="-257175">
              <a:buFont typeface="Arial" panose="020B0604020202020204" pitchFamily="34" charset="0"/>
              <a:buChar char="•"/>
            </a:pPr>
            <a:r>
              <a:rPr lang="en-US" dirty="0"/>
              <a:t>2 L2 chargers, 1 EV, 1 PHEV</a:t>
            </a:r>
          </a:p>
          <a:p>
            <a:endParaRPr lang="en-US" dirty="0"/>
          </a:p>
          <a:p>
            <a:endParaRPr lang="en-US" sz="1350" dirty="0"/>
          </a:p>
        </p:txBody>
      </p:sp>
      <p:pic>
        <p:nvPicPr>
          <p:cNvPr id="4" name="Picture 3">
            <a:extLst>
              <a:ext uri="{FF2B5EF4-FFF2-40B4-BE49-F238E27FC236}">
                <a16:creationId xmlns:a16="http://schemas.microsoft.com/office/drawing/2014/main" id="{E28412A7-E5CF-E0F6-40DD-2A4C3EEC2FAC}"/>
              </a:ext>
            </a:extLst>
          </p:cNvPr>
          <p:cNvPicPr>
            <a:picLocks noChangeAspect="1"/>
          </p:cNvPicPr>
          <p:nvPr/>
        </p:nvPicPr>
        <p:blipFill>
          <a:blip r:embed="rId2"/>
          <a:stretch>
            <a:fillRect/>
          </a:stretch>
        </p:blipFill>
        <p:spPr>
          <a:xfrm>
            <a:off x="5486401" y="92869"/>
            <a:ext cx="3579911" cy="2695463"/>
          </a:xfrm>
          <a:prstGeom prst="rect">
            <a:avLst/>
          </a:prstGeom>
        </p:spPr>
      </p:pic>
    </p:spTree>
    <p:extLst>
      <p:ext uri="{BB962C8B-B14F-4D97-AF65-F5344CB8AC3E}">
        <p14:creationId xmlns:p14="http://schemas.microsoft.com/office/powerpoint/2010/main" val="16228671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77B1A-FDC1-13AC-3AAD-82FBDA49EBB4}"/>
              </a:ext>
            </a:extLst>
          </p:cNvPr>
          <p:cNvSpPr>
            <a:spLocks noGrp="1"/>
          </p:cNvSpPr>
          <p:nvPr>
            <p:ph type="title"/>
          </p:nvPr>
        </p:nvSpPr>
        <p:spPr/>
        <p:txBody>
          <a:bodyPr/>
          <a:lstStyle/>
          <a:p>
            <a:r>
              <a:rPr lang="en-US" dirty="0"/>
              <a:t>Wisconsin Clean Cities Fleet Assessment</a:t>
            </a:r>
          </a:p>
        </p:txBody>
      </p:sp>
      <p:sp>
        <p:nvSpPr>
          <p:cNvPr id="3" name="TextBox 2">
            <a:extLst>
              <a:ext uri="{FF2B5EF4-FFF2-40B4-BE49-F238E27FC236}">
                <a16:creationId xmlns:a16="http://schemas.microsoft.com/office/drawing/2014/main" id="{5500A984-6613-42E2-2F20-DF8843C1F989}"/>
              </a:ext>
            </a:extLst>
          </p:cNvPr>
          <p:cNvSpPr txBox="1"/>
          <p:nvPr/>
        </p:nvSpPr>
        <p:spPr>
          <a:xfrm>
            <a:off x="822960" y="1475118"/>
            <a:ext cx="7827178" cy="3280385"/>
          </a:xfrm>
          <a:prstGeom prst="rect">
            <a:avLst/>
          </a:prstGeom>
          <a:noFill/>
        </p:spPr>
        <p:txBody>
          <a:bodyPr wrap="square" rtlCol="0">
            <a:spAutoFit/>
          </a:bodyPr>
          <a:lstStyle/>
          <a:p>
            <a:pPr marL="257175" indent="-257175">
              <a:buFont typeface="Arial" panose="020B0604020202020204" pitchFamily="34" charset="0"/>
              <a:buChar char="•"/>
            </a:pPr>
            <a:r>
              <a:rPr lang="en-US" sz="2100" dirty="0"/>
              <a:t>Empower Partnership</a:t>
            </a:r>
          </a:p>
          <a:p>
            <a:pPr marL="257175" indent="-257175">
              <a:buFont typeface="Arial" panose="020B0604020202020204" pitchFamily="34" charset="0"/>
              <a:buChar char="•"/>
            </a:pPr>
            <a:endParaRPr lang="en-US" sz="2100" dirty="0"/>
          </a:p>
          <a:p>
            <a:pPr marL="257175" indent="-257175">
              <a:spcAft>
                <a:spcPts val="450"/>
              </a:spcAft>
              <a:buFont typeface="Arial" panose="020B0604020202020204" pitchFamily="34" charset="0"/>
              <a:buChar char="•"/>
            </a:pPr>
            <a:r>
              <a:rPr lang="en-US" sz="2100" dirty="0"/>
              <a:t>AFLEET Tool</a:t>
            </a:r>
          </a:p>
          <a:p>
            <a:pPr marL="600075" lvl="1" indent="-257175">
              <a:spcAft>
                <a:spcPts val="450"/>
              </a:spcAft>
              <a:buFont typeface="Arial" panose="020B0604020202020204" pitchFamily="34" charset="0"/>
              <a:buChar char="•"/>
            </a:pPr>
            <a:r>
              <a:rPr lang="en-US" dirty="0"/>
              <a:t>Evaluates multiple fuel alternatives</a:t>
            </a:r>
          </a:p>
          <a:p>
            <a:pPr marL="600075" lvl="1" indent="-257175">
              <a:spcAft>
                <a:spcPts val="450"/>
              </a:spcAft>
              <a:buFont typeface="Arial" panose="020B0604020202020204" pitchFamily="34" charset="0"/>
              <a:buChar char="•"/>
            </a:pPr>
            <a:r>
              <a:rPr lang="en-US" dirty="0"/>
              <a:t>13 of 147 vehicles identified for replacement in next 5 years</a:t>
            </a:r>
          </a:p>
          <a:p>
            <a:pPr marL="600075" lvl="1" indent="-257175">
              <a:spcAft>
                <a:spcPts val="450"/>
              </a:spcAft>
              <a:buFont typeface="Arial" panose="020B0604020202020204" pitchFamily="34" charset="0"/>
              <a:buChar char="•"/>
            </a:pPr>
            <a:r>
              <a:rPr lang="en-US" dirty="0"/>
              <a:t>↑ cost savings &amp; ↓ emissions</a:t>
            </a:r>
          </a:p>
          <a:p>
            <a:pPr marL="257175" indent="-257175">
              <a:buFont typeface="Arial" panose="020B0604020202020204" pitchFamily="34" charset="0"/>
              <a:buChar char="•"/>
            </a:pPr>
            <a:endParaRPr lang="en-US" sz="2100" dirty="0"/>
          </a:p>
          <a:p>
            <a:pPr marL="257175" indent="-257175">
              <a:buFont typeface="Arial" panose="020B0604020202020204" pitchFamily="34" charset="0"/>
              <a:buChar char="•"/>
            </a:pPr>
            <a:r>
              <a:rPr lang="en-US" sz="2100" dirty="0"/>
              <a:t>WICC Assessment vs. Sawatch Assessment</a:t>
            </a:r>
          </a:p>
          <a:p>
            <a:pPr marL="257175" indent="-257175">
              <a:buFont typeface="Arial" panose="020B0604020202020204" pitchFamily="34" charset="0"/>
              <a:buChar char="•"/>
            </a:pPr>
            <a:endParaRPr lang="en-US" dirty="0"/>
          </a:p>
          <a:p>
            <a:endParaRPr lang="en-US" sz="1350" dirty="0"/>
          </a:p>
        </p:txBody>
      </p:sp>
    </p:spTree>
    <p:extLst>
      <p:ext uri="{BB962C8B-B14F-4D97-AF65-F5344CB8AC3E}">
        <p14:creationId xmlns:p14="http://schemas.microsoft.com/office/powerpoint/2010/main" val="1272317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595A0-C821-1D2A-CA46-19D1854323FA}"/>
              </a:ext>
            </a:extLst>
          </p:cNvPr>
          <p:cNvSpPr>
            <a:spLocks noGrp="1"/>
          </p:cNvSpPr>
          <p:nvPr>
            <p:ph type="title"/>
          </p:nvPr>
        </p:nvSpPr>
        <p:spPr/>
        <p:txBody>
          <a:bodyPr/>
          <a:lstStyle/>
          <a:p>
            <a:r>
              <a:rPr lang="en-US" dirty="0"/>
              <a:t>Issues &amp; Next Steps</a:t>
            </a:r>
          </a:p>
        </p:txBody>
      </p:sp>
      <p:sp>
        <p:nvSpPr>
          <p:cNvPr id="3" name="TextBox 2">
            <a:extLst>
              <a:ext uri="{FF2B5EF4-FFF2-40B4-BE49-F238E27FC236}">
                <a16:creationId xmlns:a16="http://schemas.microsoft.com/office/drawing/2014/main" id="{D11005AF-FE1D-A25E-3D9C-05A0F1CC65ED}"/>
              </a:ext>
            </a:extLst>
          </p:cNvPr>
          <p:cNvSpPr txBox="1"/>
          <p:nvPr/>
        </p:nvSpPr>
        <p:spPr>
          <a:xfrm>
            <a:off x="822960" y="1440201"/>
            <a:ext cx="3749040" cy="3657411"/>
          </a:xfrm>
          <a:prstGeom prst="rect">
            <a:avLst/>
          </a:prstGeom>
          <a:noFill/>
        </p:spPr>
        <p:txBody>
          <a:bodyPr wrap="square" rtlCol="0">
            <a:spAutoFit/>
          </a:bodyPr>
          <a:lstStyle/>
          <a:p>
            <a:pPr>
              <a:spcAft>
                <a:spcPts val="450"/>
              </a:spcAft>
            </a:pPr>
            <a:r>
              <a:rPr lang="en-US" sz="2100" dirty="0"/>
              <a:t>Issues:</a:t>
            </a:r>
          </a:p>
          <a:p>
            <a:pPr marL="214313" indent="-214313">
              <a:spcAft>
                <a:spcPts val="450"/>
              </a:spcAft>
              <a:buFont typeface="Arial" panose="020B0604020202020204" pitchFamily="34" charset="0"/>
              <a:buChar char="•"/>
            </a:pPr>
            <a:r>
              <a:rPr lang="en-US" sz="2100" dirty="0"/>
              <a:t>No fleet asset list</a:t>
            </a:r>
          </a:p>
          <a:p>
            <a:pPr marL="214313" indent="-214313">
              <a:spcAft>
                <a:spcPts val="450"/>
              </a:spcAft>
              <a:buFont typeface="Arial" panose="020B0604020202020204" pitchFamily="34" charset="0"/>
              <a:buChar char="•"/>
            </a:pPr>
            <a:r>
              <a:rPr lang="en-US" sz="2100" dirty="0"/>
              <a:t>No procurement guidance</a:t>
            </a:r>
          </a:p>
          <a:p>
            <a:pPr marL="214313" indent="-214313">
              <a:spcAft>
                <a:spcPts val="450"/>
              </a:spcAft>
              <a:buFont typeface="Arial" panose="020B0604020202020204" pitchFamily="34" charset="0"/>
              <a:buChar char="•"/>
            </a:pPr>
            <a:r>
              <a:rPr lang="en-US" sz="2100" dirty="0"/>
              <a:t>Push back from some depts.</a:t>
            </a:r>
          </a:p>
          <a:p>
            <a:pPr marL="214313" indent="-214313">
              <a:spcAft>
                <a:spcPts val="450"/>
              </a:spcAft>
              <a:buFont typeface="Arial" panose="020B0604020202020204" pitchFamily="34" charset="0"/>
              <a:buChar char="•"/>
            </a:pPr>
            <a:r>
              <a:rPr lang="en-US" sz="2100" dirty="0"/>
              <a:t>Loss of tax credits</a:t>
            </a:r>
          </a:p>
          <a:p>
            <a:pPr marL="214313" indent="-214313">
              <a:spcAft>
                <a:spcPts val="450"/>
              </a:spcAft>
              <a:buFont typeface="Arial" panose="020B0604020202020204" pitchFamily="34" charset="0"/>
              <a:buChar char="•"/>
            </a:pPr>
            <a:r>
              <a:rPr lang="en-US" sz="2100" dirty="0"/>
              <a:t>Utility limitations, scheduling charger install</a:t>
            </a:r>
          </a:p>
          <a:p>
            <a:pPr marL="214313" indent="-214313">
              <a:spcAft>
                <a:spcPts val="450"/>
              </a:spcAft>
              <a:buFont typeface="Arial" panose="020B0604020202020204" pitchFamily="34" charset="0"/>
              <a:buChar char="•"/>
            </a:pPr>
            <a:r>
              <a:rPr lang="en-US" sz="2100" dirty="0"/>
              <a:t>Staff capacity, authority</a:t>
            </a:r>
          </a:p>
          <a:p>
            <a:endParaRPr lang="en-US" sz="1350" dirty="0"/>
          </a:p>
        </p:txBody>
      </p:sp>
      <p:pic>
        <p:nvPicPr>
          <p:cNvPr id="5" name="Picture 4">
            <a:extLst>
              <a:ext uri="{FF2B5EF4-FFF2-40B4-BE49-F238E27FC236}">
                <a16:creationId xmlns:a16="http://schemas.microsoft.com/office/drawing/2014/main" id="{B1657EB7-DC00-738A-0DAA-F67E348F28FE}"/>
              </a:ext>
            </a:extLst>
          </p:cNvPr>
          <p:cNvPicPr>
            <a:picLocks noChangeAspect="1"/>
          </p:cNvPicPr>
          <p:nvPr/>
        </p:nvPicPr>
        <p:blipFill>
          <a:blip r:embed="rId2"/>
          <a:stretch>
            <a:fillRect/>
          </a:stretch>
        </p:blipFill>
        <p:spPr>
          <a:xfrm>
            <a:off x="5503614" y="3711894"/>
            <a:ext cx="3483224" cy="871664"/>
          </a:xfrm>
          <a:prstGeom prst="rect">
            <a:avLst/>
          </a:prstGeom>
        </p:spPr>
      </p:pic>
      <p:sp>
        <p:nvSpPr>
          <p:cNvPr id="7" name="TextBox 6">
            <a:extLst>
              <a:ext uri="{FF2B5EF4-FFF2-40B4-BE49-F238E27FC236}">
                <a16:creationId xmlns:a16="http://schemas.microsoft.com/office/drawing/2014/main" id="{59D621C5-F232-754C-8382-95D021DA284F}"/>
              </a:ext>
            </a:extLst>
          </p:cNvPr>
          <p:cNvSpPr txBox="1"/>
          <p:nvPr/>
        </p:nvSpPr>
        <p:spPr>
          <a:xfrm>
            <a:off x="4832949" y="1431607"/>
            <a:ext cx="4153889" cy="1669688"/>
          </a:xfrm>
          <a:prstGeom prst="rect">
            <a:avLst/>
          </a:prstGeom>
          <a:noFill/>
        </p:spPr>
        <p:txBody>
          <a:bodyPr wrap="square">
            <a:spAutoFit/>
          </a:bodyPr>
          <a:lstStyle/>
          <a:p>
            <a:pPr>
              <a:spcAft>
                <a:spcPts val="450"/>
              </a:spcAft>
            </a:pPr>
            <a:r>
              <a:rPr lang="en-US" dirty="0"/>
              <a:t>Next Steps:</a:t>
            </a:r>
          </a:p>
          <a:p>
            <a:pPr marL="214313" indent="-214313">
              <a:spcAft>
                <a:spcPts val="450"/>
              </a:spcAft>
              <a:buFont typeface="Arial" panose="020B0604020202020204" pitchFamily="34" charset="0"/>
              <a:buChar char="•"/>
            </a:pPr>
            <a:r>
              <a:rPr lang="en-US" dirty="0"/>
              <a:t>Procurement procedure, cost-benefit analysis</a:t>
            </a:r>
          </a:p>
          <a:p>
            <a:pPr marL="214313" indent="-214313">
              <a:spcAft>
                <a:spcPts val="450"/>
              </a:spcAft>
              <a:buFont typeface="Arial" panose="020B0604020202020204" pitchFamily="34" charset="0"/>
              <a:buChar char="•"/>
            </a:pPr>
            <a:r>
              <a:rPr lang="en-US" dirty="0"/>
              <a:t>Centralized fleet inventory, update</a:t>
            </a:r>
          </a:p>
          <a:p>
            <a:pPr marL="214313" indent="-214313">
              <a:spcAft>
                <a:spcPts val="450"/>
              </a:spcAft>
              <a:buFont typeface="Arial" panose="020B0604020202020204" pitchFamily="34" charset="0"/>
              <a:buChar char="•"/>
            </a:pPr>
            <a:r>
              <a:rPr lang="en-US" dirty="0"/>
              <a:t>CIP, replacement schedule, budget</a:t>
            </a:r>
          </a:p>
        </p:txBody>
      </p:sp>
    </p:spTree>
    <p:extLst>
      <p:ext uri="{BB962C8B-B14F-4D97-AF65-F5344CB8AC3E}">
        <p14:creationId xmlns:p14="http://schemas.microsoft.com/office/powerpoint/2010/main" val="1205403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70F1FCC-173D-0EBF-8D41-FC978126E70A}"/>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AB895483-9D34-5FD2-A3DB-4B058DA7A189}"/>
              </a:ext>
            </a:extLst>
          </p:cNvPr>
          <p:cNvSpPr>
            <a:spLocks noGrp="1"/>
          </p:cNvSpPr>
          <p:nvPr>
            <p:ph type="sldNum" sz="quarter" idx="4"/>
          </p:nvPr>
        </p:nvSpPr>
        <p:spPr/>
        <p:txBody>
          <a:bodyPr/>
          <a:lstStyle/>
          <a:p>
            <a:fld id="{2D6788DA-6548-4EA8-8400-CD3CA88023E3}" type="slidenum">
              <a:rPr lang="en-US" smtClean="0"/>
              <a:pPr/>
              <a:t>28</a:t>
            </a:fld>
            <a:endParaRPr lang="en-US" dirty="0"/>
          </a:p>
        </p:txBody>
      </p:sp>
      <p:pic>
        <p:nvPicPr>
          <p:cNvPr id="2" name="Picture 1">
            <a:extLst>
              <a:ext uri="{FF2B5EF4-FFF2-40B4-BE49-F238E27FC236}">
                <a16:creationId xmlns:a16="http://schemas.microsoft.com/office/drawing/2014/main" id="{F99EAA7A-CA69-2B95-60B4-5C32326551D3}"/>
              </a:ext>
            </a:extLst>
          </p:cNvPr>
          <p:cNvPicPr>
            <a:picLocks noChangeAspect="1"/>
          </p:cNvPicPr>
          <p:nvPr/>
        </p:nvPicPr>
        <p:blipFill>
          <a:blip r:embed="rId3"/>
          <a:stretch>
            <a:fillRect/>
          </a:stretch>
        </p:blipFill>
        <p:spPr>
          <a:xfrm>
            <a:off x="0" y="-390"/>
            <a:ext cx="9144000" cy="5144279"/>
          </a:xfrm>
          <a:prstGeom prst="rect">
            <a:avLst/>
          </a:prstGeom>
        </p:spPr>
      </p:pic>
    </p:spTree>
    <p:extLst>
      <p:ext uri="{BB962C8B-B14F-4D97-AF65-F5344CB8AC3E}">
        <p14:creationId xmlns:p14="http://schemas.microsoft.com/office/powerpoint/2010/main" val="315058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D1D63-C6EF-2BE4-F52B-578CB418B073}"/>
              </a:ext>
            </a:extLst>
          </p:cNvPr>
          <p:cNvSpPr>
            <a:spLocks noGrp="1"/>
          </p:cNvSpPr>
          <p:nvPr>
            <p:ph type="title"/>
          </p:nvPr>
        </p:nvSpPr>
        <p:spPr/>
        <p:txBody>
          <a:bodyPr/>
          <a:lstStyle/>
          <a:p>
            <a:endParaRPr lang="en-US" dirty="0"/>
          </a:p>
        </p:txBody>
      </p:sp>
      <p:sp>
        <p:nvSpPr>
          <p:cNvPr id="3" name="Footer Placeholder 2">
            <a:extLst>
              <a:ext uri="{FF2B5EF4-FFF2-40B4-BE49-F238E27FC236}">
                <a16:creationId xmlns:a16="http://schemas.microsoft.com/office/drawing/2014/main" id="{3D77B872-9F07-6258-8B66-35D343DE5689}"/>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1507FFF0-BB63-D143-A925-F9A3C32B276A}"/>
              </a:ext>
            </a:extLst>
          </p:cNvPr>
          <p:cNvSpPr>
            <a:spLocks noGrp="1"/>
          </p:cNvSpPr>
          <p:nvPr>
            <p:ph type="sldNum" sz="quarter" idx="4"/>
          </p:nvPr>
        </p:nvSpPr>
        <p:spPr/>
        <p:txBody>
          <a:bodyPr/>
          <a:lstStyle/>
          <a:p>
            <a:fld id="{2D6788DA-6548-4EA8-8400-CD3CA88023E3}" type="slidenum">
              <a:rPr lang="en-US" smtClean="0"/>
              <a:pPr/>
              <a:t>29</a:t>
            </a:fld>
            <a:endParaRPr lang="en-US" dirty="0"/>
          </a:p>
        </p:txBody>
      </p:sp>
      <p:pic>
        <p:nvPicPr>
          <p:cNvPr id="5" name="Picture 4">
            <a:extLst>
              <a:ext uri="{FF2B5EF4-FFF2-40B4-BE49-F238E27FC236}">
                <a16:creationId xmlns:a16="http://schemas.microsoft.com/office/drawing/2014/main" id="{0A071F5A-5A3F-7008-2079-552C3BBFE6FF}"/>
              </a:ext>
            </a:extLst>
          </p:cNvPr>
          <p:cNvPicPr>
            <a:picLocks noChangeAspect="1"/>
          </p:cNvPicPr>
          <p:nvPr/>
        </p:nvPicPr>
        <p:blipFill>
          <a:blip r:embed="rId3"/>
          <a:stretch>
            <a:fillRect/>
          </a:stretch>
        </p:blipFill>
        <p:spPr>
          <a:xfrm>
            <a:off x="0" y="-39572"/>
            <a:ext cx="9144000" cy="5222643"/>
          </a:xfrm>
          <a:prstGeom prst="rect">
            <a:avLst/>
          </a:prstGeom>
        </p:spPr>
      </p:pic>
    </p:spTree>
    <p:extLst>
      <p:ext uri="{BB962C8B-B14F-4D97-AF65-F5344CB8AC3E}">
        <p14:creationId xmlns:p14="http://schemas.microsoft.com/office/powerpoint/2010/main" val="1412654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Orange EV Launches HUSK-e® Series Terminal Trucks Featuring Enhanced ...">
            <a:extLst>
              <a:ext uri="{FF2B5EF4-FFF2-40B4-BE49-F238E27FC236}">
                <a16:creationId xmlns:a16="http://schemas.microsoft.com/office/drawing/2014/main" id="{02770D80-CDA7-ABF5-1470-500021D2E5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0426" y="4341106"/>
            <a:ext cx="750154" cy="750154"/>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E7CC7508-9B45-D540-FCCB-09CE688DDE65}"/>
              </a:ext>
            </a:extLst>
          </p:cNvPr>
          <p:cNvCxnSpPr>
            <a:cxnSpLocks/>
          </p:cNvCxnSpPr>
          <p:nvPr/>
        </p:nvCxnSpPr>
        <p:spPr>
          <a:xfrm>
            <a:off x="685343" y="3878808"/>
            <a:ext cx="7526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377C059C-0C45-EF6C-3B4B-14BCEAB7A1A7}"/>
              </a:ext>
            </a:extLst>
          </p:cNvPr>
          <p:cNvCxnSpPr>
            <a:cxnSpLocks/>
          </p:cNvCxnSpPr>
          <p:nvPr/>
        </p:nvCxnSpPr>
        <p:spPr>
          <a:xfrm flipV="1">
            <a:off x="8679315" y="6879859"/>
            <a:ext cx="1432186" cy="2214"/>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93405925-05EC-D8E2-3DD6-146B08914412}"/>
              </a:ext>
            </a:extLst>
          </p:cNvPr>
          <p:cNvCxnSpPr>
            <a:cxnSpLocks/>
          </p:cNvCxnSpPr>
          <p:nvPr/>
        </p:nvCxnSpPr>
        <p:spPr>
          <a:xfrm>
            <a:off x="768763" y="1237851"/>
            <a:ext cx="7526400"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descr="A person in a suit and tie&#10;&#10;AI-generated content may be incorrect.">
            <a:extLst>
              <a:ext uri="{FF2B5EF4-FFF2-40B4-BE49-F238E27FC236}">
                <a16:creationId xmlns:a16="http://schemas.microsoft.com/office/drawing/2014/main" id="{67FBE496-EAD7-AB23-5722-2F21F938E1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544" y="679520"/>
            <a:ext cx="1048438" cy="1048438"/>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7" name="Picture 6" descr="A logo with a map and a road&#10;&#10;AI-generated content may be incorrect.">
            <a:extLst>
              <a:ext uri="{FF2B5EF4-FFF2-40B4-BE49-F238E27FC236}">
                <a16:creationId xmlns:a16="http://schemas.microsoft.com/office/drawing/2014/main" id="{5C8F731E-9F35-BCA1-501A-5F8C8D931949}"/>
              </a:ext>
            </a:extLst>
          </p:cNvPr>
          <p:cNvPicPr>
            <a:picLocks noChangeAspect="1"/>
          </p:cNvPicPr>
          <p:nvPr/>
        </p:nvPicPr>
        <p:blipFill>
          <a:blip r:embed="rId5"/>
          <a:stretch>
            <a:fillRect/>
          </a:stretch>
        </p:blipFill>
        <p:spPr>
          <a:xfrm>
            <a:off x="197828" y="2315522"/>
            <a:ext cx="1176735" cy="917236"/>
          </a:xfrm>
          <a:prstGeom prst="rect">
            <a:avLst/>
          </a:prstGeom>
        </p:spPr>
      </p:pic>
      <p:sp>
        <p:nvSpPr>
          <p:cNvPr id="17" name="Title 30">
            <a:extLst>
              <a:ext uri="{FF2B5EF4-FFF2-40B4-BE49-F238E27FC236}">
                <a16:creationId xmlns:a16="http://schemas.microsoft.com/office/drawing/2014/main" id="{10C72686-5961-A854-764F-9C492BEBBA38}"/>
              </a:ext>
            </a:extLst>
          </p:cNvPr>
          <p:cNvSpPr txBox="1">
            <a:spLocks/>
          </p:cNvSpPr>
          <p:nvPr/>
        </p:nvSpPr>
        <p:spPr>
          <a:xfrm>
            <a:off x="347560" y="288110"/>
            <a:ext cx="2380904" cy="391410"/>
          </a:xfrm>
          <a:prstGeom prst="rect">
            <a:avLst/>
          </a:prstGeom>
        </p:spPr>
        <p:txBody>
          <a:bodyPr vert="horz" lIns="0" tIns="0" rIns="0" bIns="0" rtlCol="0" anchor="b" anchorCtr="0">
            <a:noAutofit/>
          </a:bodyPr>
          <a:lstStyle>
            <a:defPPr>
              <a:defRPr lang="en-US"/>
            </a:defPPr>
            <a:lvl1pPr marL="0" algn="l" defTabSz="609585" rtl="0" eaLnBrk="1" latinLnBrk="0" hangingPunct="1">
              <a:lnSpc>
                <a:spcPts val="4000"/>
              </a:lnSpc>
              <a:spcBef>
                <a:spcPct val="0"/>
              </a:spcBef>
              <a:spcAft>
                <a:spcPts val="1600"/>
              </a:spcAft>
              <a:buNone/>
              <a:defRPr sz="2400" b="1" kern="1200" spc="-133" baseline="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ts val="4000"/>
              </a:lnSpc>
              <a:spcBef>
                <a:spcPct val="0"/>
              </a:spcBef>
              <a:spcAft>
                <a:spcPts val="1600"/>
              </a:spcAft>
              <a:buClrTx/>
              <a:buSzTx/>
              <a:buFontTx/>
              <a:buNone/>
              <a:tabLst/>
              <a:defRPr/>
            </a:pPr>
            <a:r>
              <a:rPr lang="en-US" sz="3200" dirty="0">
                <a:solidFill>
                  <a:srgbClr val="00A9E0"/>
                </a:solidFill>
                <a:latin typeface="Arial" panose="020B0604020202020204"/>
                <a:cs typeface="Arial"/>
              </a:rPr>
              <a:t>Presenters</a:t>
            </a:r>
            <a:endParaRPr kumimoji="0" lang="en-US" sz="3200" b="1" i="0" u="none" strike="noStrike" kern="1200" cap="none" spc="-133" normalizeH="0" baseline="0" noProof="0" dirty="0">
              <a:ln>
                <a:noFill/>
              </a:ln>
              <a:solidFill>
                <a:srgbClr val="00A9E0"/>
              </a:solidFill>
              <a:effectLst/>
              <a:uLnTx/>
              <a:uFillTx/>
              <a:latin typeface="Arial" panose="020B0604020202020204"/>
              <a:ea typeface="+mn-ea"/>
              <a:cs typeface="Arial"/>
            </a:endParaRPr>
          </a:p>
        </p:txBody>
      </p:sp>
      <p:sp>
        <p:nvSpPr>
          <p:cNvPr id="37" name="TextBox 36">
            <a:extLst>
              <a:ext uri="{FF2B5EF4-FFF2-40B4-BE49-F238E27FC236}">
                <a16:creationId xmlns:a16="http://schemas.microsoft.com/office/drawing/2014/main" id="{4EFE72C8-8120-0A0B-DDDC-EBB165C6621B}"/>
              </a:ext>
            </a:extLst>
          </p:cNvPr>
          <p:cNvSpPr txBox="1"/>
          <p:nvPr/>
        </p:nvSpPr>
        <p:spPr>
          <a:xfrm>
            <a:off x="102705" y="1853857"/>
            <a:ext cx="1550623"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200" b="1" i="0" u="none" strike="noStrike" kern="0" cap="none" spc="0" normalizeH="0" baseline="0" noProof="0" dirty="0">
                <a:ln>
                  <a:noFill/>
                </a:ln>
                <a:solidFill>
                  <a:srgbClr val="003158"/>
                </a:solidFill>
                <a:effectLst/>
                <a:uLnTx/>
                <a:uFillTx/>
                <a:latin typeface="Arial"/>
                <a:ea typeface="+mn-ea"/>
                <a:cs typeface="Arial"/>
                <a:sym typeface="Arial"/>
              </a:rPr>
              <a:t>Fred Schnook</a:t>
            </a:r>
          </a:p>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200" b="0" i="1" u="none" strike="noStrike" kern="0" cap="none" spc="0" normalizeH="0" baseline="0" noProof="0" dirty="0">
                <a:ln>
                  <a:noFill/>
                </a:ln>
                <a:solidFill>
                  <a:srgbClr val="003158"/>
                </a:solidFill>
                <a:effectLst/>
                <a:uLnTx/>
                <a:uFillTx/>
                <a:latin typeface="Arial"/>
                <a:ea typeface="+mn-ea"/>
                <a:cs typeface="Arial"/>
                <a:sym typeface="Arial"/>
              </a:rPr>
              <a:t>Executive Director</a:t>
            </a:r>
          </a:p>
        </p:txBody>
      </p:sp>
      <p:sp>
        <p:nvSpPr>
          <p:cNvPr id="38" name="TextBox 37">
            <a:extLst>
              <a:ext uri="{FF2B5EF4-FFF2-40B4-BE49-F238E27FC236}">
                <a16:creationId xmlns:a16="http://schemas.microsoft.com/office/drawing/2014/main" id="{4D7E96E4-D180-4B3B-B2F7-CDA151C3EA32}"/>
              </a:ext>
            </a:extLst>
          </p:cNvPr>
          <p:cNvSpPr txBox="1"/>
          <p:nvPr/>
        </p:nvSpPr>
        <p:spPr>
          <a:xfrm>
            <a:off x="2010352" y="1874545"/>
            <a:ext cx="184604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kern="0" dirty="0">
                <a:solidFill>
                  <a:srgbClr val="003158"/>
                </a:solidFill>
                <a:latin typeface="Arial"/>
                <a:cs typeface="Arial"/>
                <a:sym typeface="Arial"/>
              </a:rPr>
              <a:t>Steven Montoya</a:t>
            </a:r>
          </a:p>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200" i="1" u="none" strike="noStrike" kern="0" cap="none" spc="0" normalizeH="0" baseline="0" noProof="0" dirty="0">
                <a:ln>
                  <a:noFill/>
                </a:ln>
                <a:solidFill>
                  <a:srgbClr val="003158"/>
                </a:solidFill>
                <a:effectLst/>
                <a:uLnTx/>
                <a:uFillTx/>
                <a:latin typeface="Arial"/>
                <a:ea typeface="+mn-ea"/>
                <a:cs typeface="Arial"/>
                <a:sym typeface="Arial"/>
              </a:rPr>
              <a:t>Executive Director</a:t>
            </a:r>
          </a:p>
        </p:txBody>
      </p:sp>
      <p:sp>
        <p:nvSpPr>
          <p:cNvPr id="40" name="TextBox 39">
            <a:extLst>
              <a:ext uri="{FF2B5EF4-FFF2-40B4-BE49-F238E27FC236}">
                <a16:creationId xmlns:a16="http://schemas.microsoft.com/office/drawing/2014/main" id="{A795A87E-5CBB-90D3-A948-4D105A2E0E39}"/>
              </a:ext>
            </a:extLst>
          </p:cNvPr>
          <p:cNvSpPr txBox="1"/>
          <p:nvPr/>
        </p:nvSpPr>
        <p:spPr>
          <a:xfrm>
            <a:off x="4448543" y="1874545"/>
            <a:ext cx="2329728" cy="6001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100" b="1" u="none" strike="noStrike" kern="1200" cap="none" spc="0" normalizeH="0" baseline="0" noProof="0" dirty="0">
                <a:ln>
                  <a:noFill/>
                </a:ln>
                <a:solidFill>
                  <a:srgbClr val="005B82">
                    <a:lumMod val="50000"/>
                  </a:srgbClr>
                </a:solidFill>
                <a:effectLst/>
                <a:uLnTx/>
                <a:uFillTx/>
                <a:latin typeface="Arial" panose="020B0604020202020204"/>
                <a:ea typeface="+mn-ea"/>
                <a:cs typeface="+mn-cs"/>
              </a:rPr>
              <a:t>Gregory Brennan</a:t>
            </a:r>
          </a:p>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solidFill>
                  <a:srgbClr val="005B82">
                    <a:lumMod val="50000"/>
                  </a:srgbClr>
                </a:solidFill>
                <a:latin typeface="Arial" panose="020B0604020202020204"/>
              </a:rPr>
              <a:t>Sustainable Transportation &amp; Infrastructure Manager</a:t>
            </a:r>
            <a:endParaRPr kumimoji="0" lang="en-US" sz="1100" b="0" i="1" u="none" strike="noStrike" kern="1200" cap="none" spc="0" normalizeH="0" baseline="0" noProof="0" dirty="0">
              <a:ln>
                <a:noFill/>
              </a:ln>
              <a:solidFill>
                <a:srgbClr val="005B82">
                  <a:lumMod val="50000"/>
                </a:srgbClr>
              </a:solidFill>
              <a:effectLst/>
              <a:uLnTx/>
              <a:uFillTx/>
              <a:latin typeface="Arial" panose="020B0604020202020204"/>
              <a:ea typeface="+mn-ea"/>
              <a:cs typeface="+mn-cs"/>
            </a:endParaRPr>
          </a:p>
        </p:txBody>
      </p:sp>
      <p:sp>
        <p:nvSpPr>
          <p:cNvPr id="42" name="TextBox 41">
            <a:extLst>
              <a:ext uri="{FF2B5EF4-FFF2-40B4-BE49-F238E27FC236}">
                <a16:creationId xmlns:a16="http://schemas.microsoft.com/office/drawing/2014/main" id="{0CBDC4BC-B30B-C1C0-7296-D0D014C19F09}"/>
              </a:ext>
            </a:extLst>
          </p:cNvPr>
          <p:cNvSpPr txBox="1"/>
          <p:nvPr/>
        </p:nvSpPr>
        <p:spPr>
          <a:xfrm>
            <a:off x="7135171" y="1874231"/>
            <a:ext cx="181100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kern="0" dirty="0">
                <a:solidFill>
                  <a:srgbClr val="003158"/>
                </a:solidFill>
                <a:latin typeface="Arial"/>
                <a:cs typeface="Arial"/>
                <a:sym typeface="Arial"/>
              </a:rPr>
              <a:t>Dillon Constant</a:t>
            </a:r>
          </a:p>
        </p:txBody>
      </p:sp>
      <p:sp>
        <p:nvSpPr>
          <p:cNvPr id="43" name="TextBox 42">
            <a:extLst>
              <a:ext uri="{FF2B5EF4-FFF2-40B4-BE49-F238E27FC236}">
                <a16:creationId xmlns:a16="http://schemas.microsoft.com/office/drawing/2014/main" id="{4145F368-8006-1CB4-972A-B93E1F05CBD8}"/>
              </a:ext>
            </a:extLst>
          </p:cNvPr>
          <p:cNvSpPr txBox="1"/>
          <p:nvPr/>
        </p:nvSpPr>
        <p:spPr>
          <a:xfrm>
            <a:off x="2010352" y="4278073"/>
            <a:ext cx="2082814" cy="261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kern="0" dirty="0">
                <a:solidFill>
                  <a:srgbClr val="003158"/>
                </a:solidFill>
                <a:latin typeface="Arial"/>
                <a:cs typeface="Arial"/>
                <a:sym typeface="Arial"/>
              </a:rPr>
              <a:t>Frank Dean</a:t>
            </a:r>
          </a:p>
        </p:txBody>
      </p:sp>
      <p:sp>
        <p:nvSpPr>
          <p:cNvPr id="44" name="TextBox 43">
            <a:extLst>
              <a:ext uri="{FF2B5EF4-FFF2-40B4-BE49-F238E27FC236}">
                <a16:creationId xmlns:a16="http://schemas.microsoft.com/office/drawing/2014/main" id="{88A0B8AE-F8B8-1E02-ABA5-90F78EEA17BB}"/>
              </a:ext>
            </a:extLst>
          </p:cNvPr>
          <p:cNvSpPr txBox="1"/>
          <p:nvPr/>
        </p:nvSpPr>
        <p:spPr>
          <a:xfrm>
            <a:off x="7061764" y="4166691"/>
            <a:ext cx="1884408" cy="261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1100" b="1" u="none" strike="noStrike" kern="0" cap="none" spc="0" normalizeH="0" baseline="0" noProof="0" dirty="0">
                <a:ln>
                  <a:noFill/>
                </a:ln>
                <a:solidFill>
                  <a:srgbClr val="003158"/>
                </a:solidFill>
                <a:effectLst/>
                <a:uLnTx/>
                <a:uFillTx/>
                <a:latin typeface="Arial"/>
                <a:ea typeface="+mn-ea"/>
                <a:cs typeface="Arial"/>
                <a:sym typeface="Arial"/>
              </a:rPr>
              <a:t>Craig Anderson</a:t>
            </a:r>
          </a:p>
        </p:txBody>
      </p:sp>
      <p:pic>
        <p:nvPicPr>
          <p:cNvPr id="4" name="Picture 2" descr="Transportation Energy Partners">
            <a:extLst>
              <a:ext uri="{FF2B5EF4-FFF2-40B4-BE49-F238E27FC236}">
                <a16:creationId xmlns:a16="http://schemas.microsoft.com/office/drawing/2014/main" id="{FB12D973-3DF2-B1F8-BFD8-79418B1887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6389" y="2276777"/>
            <a:ext cx="2081624" cy="90141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Virginia Clean Cities logo">
            <a:extLst>
              <a:ext uri="{FF2B5EF4-FFF2-40B4-BE49-F238E27FC236}">
                <a16:creationId xmlns:a16="http://schemas.microsoft.com/office/drawing/2014/main" id="{DD012D51-B6B9-A7A4-0629-1FF709A733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5433" y="2455059"/>
            <a:ext cx="698025" cy="699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a Crosse County ">
            <a:extLst>
              <a:ext uri="{FF2B5EF4-FFF2-40B4-BE49-F238E27FC236}">
                <a16:creationId xmlns:a16="http://schemas.microsoft.com/office/drawing/2014/main" id="{CA6E344E-69FB-47A9-55F3-69DCE088F09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82036" y="2174627"/>
            <a:ext cx="1517269" cy="65968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ltec Inc">
            <a:extLst>
              <a:ext uri="{FF2B5EF4-FFF2-40B4-BE49-F238E27FC236}">
                <a16:creationId xmlns:a16="http://schemas.microsoft.com/office/drawing/2014/main" id="{4F350B11-1364-C303-EB47-F578F65C432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11796" y="4549138"/>
            <a:ext cx="1244604" cy="370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B6D7693-EBE9-E9A3-A4FC-73DB4628EE6E}"/>
              </a:ext>
            </a:extLst>
          </p:cNvPr>
          <p:cNvSpPr txBox="1"/>
          <p:nvPr/>
        </p:nvSpPr>
        <p:spPr>
          <a:xfrm>
            <a:off x="5103569" y="4324347"/>
            <a:ext cx="1621670" cy="430887"/>
          </a:xfrm>
          <a:prstGeom prst="rect">
            <a:avLst/>
          </a:prstGeom>
          <a:noFill/>
        </p:spPr>
        <p:txBody>
          <a:bodyPr wrap="square" rtlCol="0">
            <a:spAutoFit/>
          </a:bodyPr>
          <a:lstStyle/>
          <a:p>
            <a:r>
              <a:rPr lang="en-US" sz="1100" b="1" dirty="0"/>
              <a:t>Andrew Byrne</a:t>
            </a:r>
          </a:p>
          <a:p>
            <a:endParaRPr lang="en-US" sz="1100" b="1" dirty="0"/>
          </a:p>
        </p:txBody>
      </p:sp>
      <p:pic>
        <p:nvPicPr>
          <p:cNvPr id="3" name="Picture 2" descr="A person smiling for a picture&#10;&#10;AI-generated content may be incorrect.">
            <a:extLst>
              <a:ext uri="{FF2B5EF4-FFF2-40B4-BE49-F238E27FC236}">
                <a16:creationId xmlns:a16="http://schemas.microsoft.com/office/drawing/2014/main" id="{DCAE7C97-0428-D5FD-C2CC-0AFD8C138613}"/>
              </a:ext>
            </a:extLst>
          </p:cNvPr>
          <p:cNvPicPr>
            <a:picLocks noChangeAspect="1"/>
          </p:cNvPicPr>
          <p:nvPr/>
        </p:nvPicPr>
        <p:blipFill>
          <a:blip r:embed="rId10" r:link="rId11">
            <a:extLst>
              <a:ext uri="{28A0092B-C50C-407E-A947-70E740481C1C}">
                <a14:useLocalDpi xmlns:a14="http://schemas.microsoft.com/office/drawing/2010/main" val="0"/>
              </a:ext>
            </a:extLst>
          </a:blip>
          <a:srcRect l="1" t="-4526" r="2572"/>
          <a:stretch>
            <a:fillRect/>
          </a:stretch>
        </p:blipFill>
        <p:spPr bwMode="auto">
          <a:xfrm>
            <a:off x="2736075" y="3178195"/>
            <a:ext cx="679758" cy="1005917"/>
          </a:xfrm>
          <a:prstGeom prst="ellipse">
            <a:avLst/>
          </a:prstGeom>
          <a:noFill/>
          <a:ln>
            <a:noFill/>
          </a:ln>
          <a:effectLst>
            <a:softEdge rad="0"/>
          </a:effectLst>
        </p:spPr>
      </p:pic>
      <p:pic>
        <p:nvPicPr>
          <p:cNvPr id="8" name="Picture 7">
            <a:extLst>
              <a:ext uri="{FF2B5EF4-FFF2-40B4-BE49-F238E27FC236}">
                <a16:creationId xmlns:a16="http://schemas.microsoft.com/office/drawing/2014/main" id="{C72C8B4C-D4AF-3CEA-1396-EB3B1846B10C}"/>
              </a:ext>
            </a:extLst>
          </p:cNvPr>
          <p:cNvPicPr>
            <a:picLocks noChangeAspect="1"/>
          </p:cNvPicPr>
          <p:nvPr/>
        </p:nvPicPr>
        <p:blipFill>
          <a:blip r:embed="rId12"/>
          <a:stretch>
            <a:fillRect/>
          </a:stretch>
        </p:blipFill>
        <p:spPr>
          <a:xfrm>
            <a:off x="2431279" y="610820"/>
            <a:ext cx="1048438" cy="1168386"/>
          </a:xfrm>
          <a:prstGeom prst="ellipse">
            <a:avLst/>
          </a:prstGeom>
        </p:spPr>
      </p:pic>
      <p:pic>
        <p:nvPicPr>
          <p:cNvPr id="5" name="Picture 4">
            <a:extLst>
              <a:ext uri="{FF2B5EF4-FFF2-40B4-BE49-F238E27FC236}">
                <a16:creationId xmlns:a16="http://schemas.microsoft.com/office/drawing/2014/main" id="{CB5713A1-8841-0C66-4CAA-C216BAE9E4D8}"/>
              </a:ext>
            </a:extLst>
          </p:cNvPr>
          <p:cNvPicPr>
            <a:picLocks noChangeAspect="1"/>
          </p:cNvPicPr>
          <p:nvPr/>
        </p:nvPicPr>
        <p:blipFill>
          <a:blip r:embed="rId13"/>
          <a:stretch>
            <a:fillRect/>
          </a:stretch>
        </p:blipFill>
        <p:spPr>
          <a:xfrm>
            <a:off x="7369593" y="516913"/>
            <a:ext cx="1005644" cy="1253703"/>
          </a:xfrm>
          <a:prstGeom prst="ellipse">
            <a:avLst/>
          </a:prstGeom>
        </p:spPr>
      </p:pic>
      <p:pic>
        <p:nvPicPr>
          <p:cNvPr id="9" name="Picture 8">
            <a:extLst>
              <a:ext uri="{FF2B5EF4-FFF2-40B4-BE49-F238E27FC236}">
                <a16:creationId xmlns:a16="http://schemas.microsoft.com/office/drawing/2014/main" id="{0116FF03-52B9-7428-86A8-C181CEB96C99}"/>
              </a:ext>
            </a:extLst>
          </p:cNvPr>
          <p:cNvPicPr>
            <a:picLocks noChangeAspect="1"/>
          </p:cNvPicPr>
          <p:nvPr/>
        </p:nvPicPr>
        <p:blipFill>
          <a:blip r:embed="rId14"/>
          <a:stretch>
            <a:fillRect/>
          </a:stretch>
        </p:blipFill>
        <p:spPr>
          <a:xfrm>
            <a:off x="4900903" y="559572"/>
            <a:ext cx="1168386" cy="1168386"/>
          </a:xfrm>
          <a:prstGeom prst="ellipse">
            <a:avLst/>
          </a:prstGeom>
        </p:spPr>
      </p:pic>
      <p:pic>
        <p:nvPicPr>
          <p:cNvPr id="11" name="Picture 10">
            <a:extLst>
              <a:ext uri="{FF2B5EF4-FFF2-40B4-BE49-F238E27FC236}">
                <a16:creationId xmlns:a16="http://schemas.microsoft.com/office/drawing/2014/main" id="{6832C9C1-8734-EF53-DB0D-93BE9E79D86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025403" y="3213382"/>
            <a:ext cx="1043886" cy="1043886"/>
          </a:xfrm>
          <a:prstGeom prst="ellipse">
            <a:avLst/>
          </a:prstGeom>
        </p:spPr>
      </p:pic>
      <p:pic>
        <p:nvPicPr>
          <p:cNvPr id="1026" name="Picture 2" descr="Potawatomi Ventures">
            <a:extLst>
              <a:ext uri="{FF2B5EF4-FFF2-40B4-BE49-F238E27FC236}">
                <a16:creationId xmlns:a16="http://schemas.microsoft.com/office/drawing/2014/main" id="{3E40F1AB-7755-DE03-9BC2-74BC3FCE2E7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03569" y="4588605"/>
            <a:ext cx="1157040" cy="370230"/>
          </a:xfrm>
          <a:prstGeom prst="rect">
            <a:avLst/>
          </a:prstGeom>
          <a:solidFill>
            <a:srgbClr val="FF0000"/>
          </a:solidFill>
        </p:spPr>
      </p:pic>
      <p:pic>
        <p:nvPicPr>
          <p:cNvPr id="1028" name="Picture 4" descr="Lorrie Lisek">
            <a:extLst>
              <a:ext uri="{FF2B5EF4-FFF2-40B4-BE49-F238E27FC236}">
                <a16:creationId xmlns:a16="http://schemas.microsoft.com/office/drawing/2014/main" id="{801C6982-FA16-ED4D-B847-D77674AB70B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3678" y="3272155"/>
            <a:ext cx="1005918" cy="1005918"/>
          </a:xfrm>
          <a:prstGeom prst="ellipse">
            <a:avLst/>
          </a:prstGeom>
          <a:noFill/>
          <a:extLst>
            <a:ext uri="{909E8E84-426E-40DD-AFC4-6F175D3DCCD1}">
              <a14:hiddenFill xmlns:a14="http://schemas.microsoft.com/office/drawing/2010/main">
                <a:solidFill>
                  <a:srgbClr val="FFFFFF"/>
                </a:solidFill>
              </a14:hiddenFill>
            </a:ext>
          </a:extLst>
        </p:spPr>
      </p:pic>
      <p:pic>
        <p:nvPicPr>
          <p:cNvPr id="1030" name="Picture 6" descr="Profile photo of Craig Anderson">
            <a:extLst>
              <a:ext uri="{FF2B5EF4-FFF2-40B4-BE49-F238E27FC236}">
                <a16:creationId xmlns:a16="http://schemas.microsoft.com/office/drawing/2014/main" id="{785E99AB-8A53-587F-6529-50367426E85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425545" y="3189771"/>
            <a:ext cx="1011593" cy="1011593"/>
          </a:xfrm>
          <a:prstGeom prst="ellipse">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FBB1580-4F81-5EAB-8FE5-7CFF59B664FB}"/>
              </a:ext>
            </a:extLst>
          </p:cNvPr>
          <p:cNvSpPr txBox="1"/>
          <p:nvPr/>
        </p:nvSpPr>
        <p:spPr>
          <a:xfrm>
            <a:off x="372126" y="4314917"/>
            <a:ext cx="982961" cy="261610"/>
          </a:xfrm>
          <a:prstGeom prst="rect">
            <a:avLst/>
          </a:prstGeom>
          <a:noFill/>
        </p:spPr>
        <p:txBody>
          <a:bodyPr wrap="none" rtlCol="0">
            <a:spAutoFit/>
          </a:bodyPr>
          <a:lstStyle/>
          <a:p>
            <a:r>
              <a:rPr lang="en-US" sz="1100" b="1" dirty="0"/>
              <a:t>Lorrie Lisek</a:t>
            </a:r>
          </a:p>
        </p:txBody>
      </p:sp>
      <p:pic>
        <p:nvPicPr>
          <p:cNvPr id="1038" name="Picture 14">
            <a:extLst>
              <a:ext uri="{FF2B5EF4-FFF2-40B4-BE49-F238E27FC236}">
                <a16:creationId xmlns:a16="http://schemas.microsoft.com/office/drawing/2014/main" id="{3385BDD8-A451-F287-AAC0-E0934014837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6720" y="4646276"/>
            <a:ext cx="1682260" cy="254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85429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A51C9-BDDF-785F-91C5-1406023FEAE7}"/>
              </a:ext>
            </a:extLst>
          </p:cNvPr>
          <p:cNvSpPr>
            <a:spLocks noGrp="1"/>
          </p:cNvSpPr>
          <p:nvPr>
            <p:ph type="title"/>
          </p:nvPr>
        </p:nvSpPr>
        <p:spPr/>
        <p:txBody>
          <a:bodyPr/>
          <a:lstStyle/>
          <a:p>
            <a:endParaRPr lang="en-US" dirty="0"/>
          </a:p>
        </p:txBody>
      </p:sp>
      <p:sp>
        <p:nvSpPr>
          <p:cNvPr id="3" name="Footer Placeholder 2">
            <a:extLst>
              <a:ext uri="{FF2B5EF4-FFF2-40B4-BE49-F238E27FC236}">
                <a16:creationId xmlns:a16="http://schemas.microsoft.com/office/drawing/2014/main" id="{5B397969-D4DE-06C7-A44F-D21178D3AFC1}"/>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8ED862BD-A961-6156-0198-5617669D7212}"/>
              </a:ext>
            </a:extLst>
          </p:cNvPr>
          <p:cNvSpPr>
            <a:spLocks noGrp="1"/>
          </p:cNvSpPr>
          <p:nvPr>
            <p:ph type="sldNum" sz="quarter" idx="4"/>
          </p:nvPr>
        </p:nvSpPr>
        <p:spPr/>
        <p:txBody>
          <a:bodyPr/>
          <a:lstStyle/>
          <a:p>
            <a:fld id="{2D6788DA-6548-4EA8-8400-CD3CA88023E3}" type="slidenum">
              <a:rPr lang="en-US" smtClean="0"/>
              <a:pPr/>
              <a:t>30</a:t>
            </a:fld>
            <a:endParaRPr lang="en-US" dirty="0"/>
          </a:p>
        </p:txBody>
      </p:sp>
      <p:pic>
        <p:nvPicPr>
          <p:cNvPr id="5" name="Picture 4">
            <a:extLst>
              <a:ext uri="{FF2B5EF4-FFF2-40B4-BE49-F238E27FC236}">
                <a16:creationId xmlns:a16="http://schemas.microsoft.com/office/drawing/2014/main" id="{5E8635E3-26C7-940A-11AC-6B34D2F66122}"/>
              </a:ext>
            </a:extLst>
          </p:cNvPr>
          <p:cNvPicPr>
            <a:picLocks noChangeAspect="1"/>
          </p:cNvPicPr>
          <p:nvPr/>
        </p:nvPicPr>
        <p:blipFill>
          <a:blip r:embed="rId3"/>
          <a:stretch>
            <a:fillRect/>
          </a:stretch>
        </p:blipFill>
        <p:spPr>
          <a:xfrm>
            <a:off x="0" y="0"/>
            <a:ext cx="9144000" cy="5222643"/>
          </a:xfrm>
          <a:prstGeom prst="rect">
            <a:avLst/>
          </a:prstGeom>
        </p:spPr>
      </p:pic>
    </p:spTree>
    <p:extLst>
      <p:ext uri="{BB962C8B-B14F-4D97-AF65-F5344CB8AC3E}">
        <p14:creationId xmlns:p14="http://schemas.microsoft.com/office/powerpoint/2010/main" val="30874769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613A6-4622-1A30-C302-1D62AA57BDB2}"/>
              </a:ext>
            </a:extLst>
          </p:cNvPr>
          <p:cNvSpPr>
            <a:spLocks noGrp="1"/>
          </p:cNvSpPr>
          <p:nvPr>
            <p:ph type="title"/>
          </p:nvPr>
        </p:nvSpPr>
        <p:spPr/>
        <p:txBody>
          <a:bodyPr/>
          <a:lstStyle/>
          <a:p>
            <a:endParaRPr lang="en-US" dirty="0"/>
          </a:p>
        </p:txBody>
      </p:sp>
      <p:sp>
        <p:nvSpPr>
          <p:cNvPr id="3" name="Footer Placeholder 2">
            <a:extLst>
              <a:ext uri="{FF2B5EF4-FFF2-40B4-BE49-F238E27FC236}">
                <a16:creationId xmlns:a16="http://schemas.microsoft.com/office/drawing/2014/main" id="{AD99844B-68C8-FC29-D68C-296E6774364B}"/>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4AA5B05B-6CAC-0EE1-BD26-1F6E032BA724}"/>
              </a:ext>
            </a:extLst>
          </p:cNvPr>
          <p:cNvSpPr>
            <a:spLocks noGrp="1"/>
          </p:cNvSpPr>
          <p:nvPr>
            <p:ph type="sldNum" sz="quarter" idx="4"/>
          </p:nvPr>
        </p:nvSpPr>
        <p:spPr/>
        <p:txBody>
          <a:bodyPr/>
          <a:lstStyle/>
          <a:p>
            <a:fld id="{2D6788DA-6548-4EA8-8400-CD3CA88023E3}" type="slidenum">
              <a:rPr lang="en-US" smtClean="0"/>
              <a:pPr/>
              <a:t>31</a:t>
            </a:fld>
            <a:endParaRPr lang="en-US" dirty="0"/>
          </a:p>
        </p:txBody>
      </p:sp>
      <p:pic>
        <p:nvPicPr>
          <p:cNvPr id="5" name="Picture 4">
            <a:extLst>
              <a:ext uri="{FF2B5EF4-FFF2-40B4-BE49-F238E27FC236}">
                <a16:creationId xmlns:a16="http://schemas.microsoft.com/office/drawing/2014/main" id="{716FFF55-E591-F823-63AC-03EFEAF4ECDA}"/>
              </a:ext>
            </a:extLst>
          </p:cNvPr>
          <p:cNvPicPr>
            <a:picLocks noChangeAspect="1"/>
          </p:cNvPicPr>
          <p:nvPr/>
        </p:nvPicPr>
        <p:blipFill>
          <a:blip r:embed="rId3"/>
          <a:stretch>
            <a:fillRect/>
          </a:stretch>
        </p:blipFill>
        <p:spPr>
          <a:xfrm>
            <a:off x="0" y="-1"/>
            <a:ext cx="9144000" cy="5222643"/>
          </a:xfrm>
          <a:prstGeom prst="rect">
            <a:avLst/>
          </a:prstGeom>
        </p:spPr>
      </p:pic>
    </p:spTree>
    <p:extLst>
      <p:ext uri="{BB962C8B-B14F-4D97-AF65-F5344CB8AC3E}">
        <p14:creationId xmlns:p14="http://schemas.microsoft.com/office/powerpoint/2010/main" val="38918465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B38C1A-9A64-6EC5-AAF7-4BA016036246}"/>
              </a:ext>
            </a:extLst>
          </p:cNvPr>
          <p:cNvPicPr>
            <a:picLocks noChangeAspect="1"/>
          </p:cNvPicPr>
          <p:nvPr/>
        </p:nvPicPr>
        <p:blipFill>
          <a:blip r:embed="rId2"/>
          <a:stretch>
            <a:fillRect/>
          </a:stretch>
        </p:blipFill>
        <p:spPr>
          <a:xfrm>
            <a:off x="0" y="0"/>
            <a:ext cx="9144000" cy="5183072"/>
          </a:xfrm>
          <a:prstGeom prst="rect">
            <a:avLst/>
          </a:prstGeom>
        </p:spPr>
      </p:pic>
      <p:sp>
        <p:nvSpPr>
          <p:cNvPr id="3" name="Footer Placeholder 2">
            <a:extLst>
              <a:ext uri="{FF2B5EF4-FFF2-40B4-BE49-F238E27FC236}">
                <a16:creationId xmlns:a16="http://schemas.microsoft.com/office/drawing/2014/main" id="{79E92351-AD16-3EB0-3DC7-9A26E5889404}"/>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3F2F85C3-6F30-6234-0F73-46AC2453EB44}"/>
              </a:ext>
            </a:extLst>
          </p:cNvPr>
          <p:cNvSpPr>
            <a:spLocks noGrp="1"/>
          </p:cNvSpPr>
          <p:nvPr>
            <p:ph type="sldNum" sz="quarter" idx="4"/>
          </p:nvPr>
        </p:nvSpPr>
        <p:spPr/>
        <p:txBody>
          <a:bodyPr/>
          <a:lstStyle/>
          <a:p>
            <a:fld id="{2D6788DA-6548-4EA8-8400-CD3CA88023E3}" type="slidenum">
              <a:rPr lang="en-US" smtClean="0"/>
              <a:pPr/>
              <a:t>32</a:t>
            </a:fld>
            <a:endParaRPr lang="en-US" dirty="0"/>
          </a:p>
        </p:txBody>
      </p:sp>
    </p:spTree>
    <p:extLst>
      <p:ext uri="{BB962C8B-B14F-4D97-AF65-F5344CB8AC3E}">
        <p14:creationId xmlns:p14="http://schemas.microsoft.com/office/powerpoint/2010/main" val="323989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3A62A93-5B53-4388-CC86-BE0DB60B2980}"/>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5092F45B-45D5-F863-042D-BCD3DBC2156E}"/>
              </a:ext>
            </a:extLst>
          </p:cNvPr>
          <p:cNvSpPr>
            <a:spLocks noGrp="1"/>
          </p:cNvSpPr>
          <p:nvPr>
            <p:ph type="sldNum" sz="quarter" idx="4"/>
          </p:nvPr>
        </p:nvSpPr>
        <p:spPr/>
        <p:txBody>
          <a:bodyPr/>
          <a:lstStyle/>
          <a:p>
            <a:fld id="{2D6788DA-6548-4EA8-8400-CD3CA88023E3}" type="slidenum">
              <a:rPr lang="en-US" smtClean="0"/>
              <a:pPr/>
              <a:t>33</a:t>
            </a:fld>
            <a:endParaRPr lang="en-US" dirty="0"/>
          </a:p>
        </p:txBody>
      </p:sp>
      <p:pic>
        <p:nvPicPr>
          <p:cNvPr id="5" name="Picture 4">
            <a:extLst>
              <a:ext uri="{FF2B5EF4-FFF2-40B4-BE49-F238E27FC236}">
                <a16:creationId xmlns:a16="http://schemas.microsoft.com/office/drawing/2014/main" id="{3ED4FE8E-150A-35D6-1A13-427F9017EED3}"/>
              </a:ext>
            </a:extLst>
          </p:cNvPr>
          <p:cNvPicPr>
            <a:picLocks noChangeAspect="1"/>
          </p:cNvPicPr>
          <p:nvPr/>
        </p:nvPicPr>
        <p:blipFill>
          <a:blip r:embed="rId3"/>
          <a:stretch>
            <a:fillRect/>
          </a:stretch>
        </p:blipFill>
        <p:spPr>
          <a:xfrm>
            <a:off x="0" y="-1908"/>
            <a:ext cx="9144000" cy="5145408"/>
          </a:xfrm>
          <a:prstGeom prst="rect">
            <a:avLst/>
          </a:prstGeom>
        </p:spPr>
      </p:pic>
    </p:spTree>
    <p:extLst>
      <p:ext uri="{BB962C8B-B14F-4D97-AF65-F5344CB8AC3E}">
        <p14:creationId xmlns:p14="http://schemas.microsoft.com/office/powerpoint/2010/main" val="1918911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6FAD1C-31D4-BA9E-E926-84F8659F5C63}"/>
              </a:ext>
            </a:extLst>
          </p:cNvPr>
          <p:cNvPicPr>
            <a:picLocks noChangeAspect="1"/>
          </p:cNvPicPr>
          <p:nvPr/>
        </p:nvPicPr>
        <p:blipFill>
          <a:blip r:embed="rId3"/>
          <a:stretch>
            <a:fillRect/>
          </a:stretch>
        </p:blipFill>
        <p:spPr>
          <a:xfrm>
            <a:off x="0" y="-1"/>
            <a:ext cx="9144000" cy="5143501"/>
          </a:xfrm>
          <a:prstGeom prst="rect">
            <a:avLst/>
          </a:prstGeom>
        </p:spPr>
      </p:pic>
    </p:spTree>
    <p:extLst>
      <p:ext uri="{BB962C8B-B14F-4D97-AF65-F5344CB8AC3E}">
        <p14:creationId xmlns:p14="http://schemas.microsoft.com/office/powerpoint/2010/main" val="17406000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a rough surface&#10;&#10;Description automatically generated">
            <a:extLst>
              <a:ext uri="{FF2B5EF4-FFF2-40B4-BE49-F238E27FC236}">
                <a16:creationId xmlns:a16="http://schemas.microsoft.com/office/drawing/2014/main" id="{4750DFAC-CD7A-9D07-AF6A-58354C5BE3FF}"/>
              </a:ext>
            </a:extLst>
          </p:cNvPr>
          <p:cNvPicPr>
            <a:picLocks noGrp="1" noRot="1" noChangeAspect="1" noMove="1" noResize="1" noEditPoints="1" noAdjustHandles="1" noChangeArrowheads="1" noChangeShapeType="1" noCrop="1"/>
          </p:cNvPicPr>
          <p:nvPr/>
        </p:nvPicPr>
        <p:blipFill rotWithShape="1">
          <a:blip r:embed="rId3" cstate="screen">
            <a:extLst>
              <a:ext uri="{28A0092B-C50C-407E-A947-70E740481C1C}">
                <a14:useLocalDpi xmlns:a14="http://schemas.microsoft.com/office/drawing/2010/main"/>
              </a:ext>
            </a:extLst>
          </a:blip>
          <a:srcRect/>
          <a:stretch/>
        </p:blipFill>
        <p:spPr>
          <a:xfrm>
            <a:off x="5467496" y="0"/>
            <a:ext cx="3676504" cy="5143500"/>
          </a:xfrm>
          <a:prstGeom prst="rect">
            <a:avLst/>
          </a:prstGeom>
        </p:spPr>
      </p:pic>
      <p:sp>
        <p:nvSpPr>
          <p:cNvPr id="5" name="Rectangle 4">
            <a:extLst>
              <a:ext uri="{FF2B5EF4-FFF2-40B4-BE49-F238E27FC236}">
                <a16:creationId xmlns:a16="http://schemas.microsoft.com/office/drawing/2014/main" id="{B6ACB95E-AFD4-F8A7-18AC-04C660DA2AE4}"/>
              </a:ext>
            </a:extLst>
          </p:cNvPr>
          <p:cNvSpPr>
            <a:spLocks noGrp="1" noRot="1" noMove="1" noResize="1" noEditPoints="1" noAdjustHandles="1" noChangeArrowheads="1" noChangeShapeType="1"/>
          </p:cNvSpPr>
          <p:nvPr/>
        </p:nvSpPr>
        <p:spPr>
          <a:xfrm>
            <a:off x="5467496" y="0"/>
            <a:ext cx="146154" cy="51435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EFFFF"/>
              </a:solidFill>
              <a:latin typeface="Arial" panose="020B0604020202020204"/>
            </a:endParaRPr>
          </a:p>
        </p:txBody>
      </p:sp>
      <p:pic>
        <p:nvPicPr>
          <p:cNvPr id="6" name="Picture 5">
            <a:extLst>
              <a:ext uri="{FF2B5EF4-FFF2-40B4-BE49-F238E27FC236}">
                <a16:creationId xmlns:a16="http://schemas.microsoft.com/office/drawing/2014/main" id="{757A05E6-E4EF-AD9C-6B05-A9D96F3F256C}"/>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rcRect/>
          <a:stretch/>
        </p:blipFill>
        <p:spPr>
          <a:xfrm>
            <a:off x="0" y="1"/>
            <a:ext cx="5467496" cy="5143500"/>
          </a:xfrm>
          <a:prstGeom prst="rect">
            <a:avLst/>
          </a:prstGeom>
        </p:spPr>
      </p:pic>
      <p:sp>
        <p:nvSpPr>
          <p:cNvPr id="2" name="TextBox 1">
            <a:extLst>
              <a:ext uri="{FF2B5EF4-FFF2-40B4-BE49-F238E27FC236}">
                <a16:creationId xmlns:a16="http://schemas.microsoft.com/office/drawing/2014/main" id="{96521B3C-FB9C-F1EC-D9C2-1E077C8F3A02}"/>
              </a:ext>
            </a:extLst>
          </p:cNvPr>
          <p:cNvSpPr txBox="1"/>
          <p:nvPr/>
        </p:nvSpPr>
        <p:spPr>
          <a:xfrm>
            <a:off x="5613650" y="2183536"/>
            <a:ext cx="3397035" cy="1831271"/>
          </a:xfrm>
          <a:prstGeom prst="rect">
            <a:avLst/>
          </a:prstGeom>
          <a:noFill/>
        </p:spPr>
        <p:txBody>
          <a:bodyPr wrap="square" rtlCol="0" anchor="b">
            <a:spAutoFit/>
          </a:bodyPr>
          <a:lstStyle/>
          <a:p>
            <a:pPr algn="ctr" defTabSz="685800">
              <a:defRPr/>
            </a:pPr>
            <a:r>
              <a:rPr lang="en-US" sz="2700" b="1" dirty="0">
                <a:solidFill>
                  <a:srgbClr val="EAAA00"/>
                </a:solidFill>
                <a:latin typeface="Verdana" panose="020B0604030504040204" pitchFamily="34" charset="0"/>
                <a:ea typeface="Verdana" panose="020B0604030504040204" pitchFamily="34" charset="0"/>
                <a:cs typeface="Verdana" panose="020B0604030504040204" pitchFamily="34" charset="0"/>
              </a:rPr>
              <a:t>Zero Emissions Jobsite</a:t>
            </a:r>
          </a:p>
          <a:p>
            <a:pPr algn="ctr" defTabSz="685800">
              <a:defRPr/>
            </a:pPr>
            <a:endParaRPr lang="en-US" sz="2700" b="1" dirty="0">
              <a:solidFill>
                <a:srgbClr val="EAAA00"/>
              </a:solidFill>
              <a:latin typeface="Verdana" panose="020B0604030504040204" pitchFamily="34" charset="0"/>
              <a:ea typeface="Verdana" panose="020B0604030504040204" pitchFamily="34" charset="0"/>
              <a:cs typeface="Verdana" panose="020B0604030504040204" pitchFamily="34" charset="0"/>
            </a:endParaRPr>
          </a:p>
          <a:p>
            <a:pPr algn="ctr" defTabSz="685800">
              <a:defRPr/>
            </a:pPr>
            <a:r>
              <a:rPr lang="en-US" sz="1600" dirty="0">
                <a:solidFill>
                  <a:srgbClr val="EAAA00"/>
                </a:solidFill>
                <a:latin typeface="Verdana" panose="020B0604030504040204" pitchFamily="34" charset="0"/>
                <a:ea typeface="Verdana" panose="020B0604030504040204" pitchFamily="34" charset="0"/>
                <a:cs typeface="Verdana" panose="020B0604030504040204" pitchFamily="34" charset="0"/>
              </a:rPr>
              <a:t>Frank Dean </a:t>
            </a:r>
          </a:p>
          <a:p>
            <a:pPr algn="ctr" defTabSz="685800">
              <a:defRPr/>
            </a:pPr>
            <a:r>
              <a:rPr lang="en-US" sz="1600" dirty="0">
                <a:solidFill>
                  <a:srgbClr val="EAAA00"/>
                </a:solidFill>
                <a:latin typeface="Verdana" panose="020B0604030504040204" pitchFamily="34" charset="0"/>
                <a:ea typeface="Verdana" panose="020B0604030504040204" pitchFamily="34" charset="0"/>
                <a:cs typeface="Verdana" panose="020B0604030504040204" pitchFamily="34" charset="0"/>
              </a:rPr>
              <a:t>Green Fleet Marketing Manager</a:t>
            </a:r>
          </a:p>
        </p:txBody>
      </p:sp>
      <p:pic>
        <p:nvPicPr>
          <p:cNvPr id="3" name="Picture 2">
            <a:extLst>
              <a:ext uri="{FF2B5EF4-FFF2-40B4-BE49-F238E27FC236}">
                <a16:creationId xmlns:a16="http://schemas.microsoft.com/office/drawing/2014/main" id="{9FBC1852-B256-CB50-675C-A9769E2C1A3F}"/>
              </a:ext>
            </a:extLst>
          </p:cNvPr>
          <p:cNvPicPr>
            <a:picLocks noChangeAspect="1"/>
          </p:cNvPicPr>
          <p:nvPr/>
        </p:nvPicPr>
        <p:blipFill>
          <a:blip r:embed="rId5"/>
          <a:stretch>
            <a:fillRect/>
          </a:stretch>
        </p:blipFill>
        <p:spPr>
          <a:xfrm>
            <a:off x="6682609" y="4294209"/>
            <a:ext cx="1604007" cy="425806"/>
          </a:xfrm>
          <a:prstGeom prst="rect">
            <a:avLst/>
          </a:prstGeom>
        </p:spPr>
      </p:pic>
    </p:spTree>
    <p:extLst>
      <p:ext uri="{BB962C8B-B14F-4D97-AF65-F5344CB8AC3E}">
        <p14:creationId xmlns:p14="http://schemas.microsoft.com/office/powerpoint/2010/main" val="1456316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CEF0A004-81FE-454F-9184-2739517DCB69}"/>
              </a:ext>
            </a:extLst>
          </p:cNvPr>
          <p:cNvGraphicFramePr>
            <a:graphicFrameLocks noChangeAspect="1"/>
          </p:cNvGraphicFramePr>
          <p:nvPr>
            <p:custDataLst>
              <p:tags r:id="rId2"/>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5" imgW="471" imgH="470" progId="TCLayout.ActiveDocument.1">
                  <p:embed/>
                </p:oleObj>
              </mc:Choice>
              <mc:Fallback>
                <p:oleObj name="think-cell Slide" r:id="rId5" imgW="471" imgH="470" progId="TCLayout.ActiveDocument.1">
                  <p:embed/>
                  <p:pic>
                    <p:nvPicPr>
                      <p:cNvPr id="6" name="Object 5" hidden="1">
                        <a:extLst>
                          <a:ext uri="{FF2B5EF4-FFF2-40B4-BE49-F238E27FC236}">
                            <a16:creationId xmlns:a16="http://schemas.microsoft.com/office/drawing/2014/main" id="{CEF0A004-81FE-454F-9184-2739517DCB69}"/>
                          </a:ext>
                        </a:extLst>
                      </p:cNvPr>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9218" name="Title 1"/>
          <p:cNvSpPr>
            <a:spLocks noGrp="1"/>
          </p:cNvSpPr>
          <p:nvPr>
            <p:ph type="title"/>
          </p:nvPr>
        </p:nvSpPr>
        <p:spPr>
          <a:xfrm>
            <a:off x="298174" y="99644"/>
            <a:ext cx="7886700" cy="581709"/>
          </a:xfrm>
        </p:spPr>
        <p:txBody>
          <a:bodyPr vert="horz">
            <a:normAutofit/>
          </a:bodyPr>
          <a:lstStyle/>
          <a:p>
            <a:r>
              <a:rPr lang="en-US" sz="2400" dirty="0"/>
              <a:t>Altec’s Electrification Solutions</a:t>
            </a:r>
          </a:p>
        </p:txBody>
      </p:sp>
      <p:cxnSp>
        <p:nvCxnSpPr>
          <p:cNvPr id="4" name="Straight Connector 3">
            <a:extLst>
              <a:ext uri="{FF2B5EF4-FFF2-40B4-BE49-F238E27FC236}">
                <a16:creationId xmlns:a16="http://schemas.microsoft.com/office/drawing/2014/main" id="{6B43CD3C-8B82-4B02-AD71-AB92E4FDEC06}"/>
              </a:ext>
            </a:extLst>
          </p:cNvPr>
          <p:cNvCxnSpPr>
            <a:cxnSpLocks/>
          </p:cNvCxnSpPr>
          <p:nvPr/>
        </p:nvCxnSpPr>
        <p:spPr>
          <a:xfrm>
            <a:off x="4392364" y="1117054"/>
            <a:ext cx="0" cy="28301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C3B5524-14A4-4032-8F76-D874A2D44252}"/>
              </a:ext>
            </a:extLst>
          </p:cNvPr>
          <p:cNvCxnSpPr>
            <a:cxnSpLocks/>
          </p:cNvCxnSpPr>
          <p:nvPr/>
        </p:nvCxnSpPr>
        <p:spPr>
          <a:xfrm flipH="1">
            <a:off x="298174" y="1117054"/>
            <a:ext cx="843832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1E9EBBC-C816-45F2-A2CA-D2CB3BF93E18}"/>
              </a:ext>
            </a:extLst>
          </p:cNvPr>
          <p:cNvSpPr txBox="1"/>
          <p:nvPr/>
        </p:nvSpPr>
        <p:spPr>
          <a:xfrm>
            <a:off x="1077160" y="681354"/>
            <a:ext cx="2699921" cy="369332"/>
          </a:xfrm>
          <a:prstGeom prst="rect">
            <a:avLst/>
          </a:prstGeom>
          <a:solidFill>
            <a:srgbClr val="0070C0"/>
          </a:solidFill>
        </p:spPr>
        <p:txBody>
          <a:bodyPr wrap="square" rtlCol="0">
            <a:spAutoFit/>
          </a:bodyPr>
          <a:lstStyle/>
          <a:p>
            <a:pPr algn="ctr" defTabSz="685800">
              <a:defRPr/>
            </a:pPr>
            <a:r>
              <a:rPr lang="en-US" b="1" dirty="0">
                <a:solidFill>
                  <a:srgbClr val="000000"/>
                </a:solidFill>
                <a:latin typeface="Arial" panose="020B0604020202020204"/>
              </a:rPr>
              <a:t>Zero Emission Jobsite</a:t>
            </a:r>
          </a:p>
        </p:txBody>
      </p:sp>
      <p:sp>
        <p:nvSpPr>
          <p:cNvPr id="16" name="TextBox 15">
            <a:extLst>
              <a:ext uri="{FF2B5EF4-FFF2-40B4-BE49-F238E27FC236}">
                <a16:creationId xmlns:a16="http://schemas.microsoft.com/office/drawing/2014/main" id="{DCF36348-1C27-4EF2-9565-8C0E147E33A9}"/>
              </a:ext>
            </a:extLst>
          </p:cNvPr>
          <p:cNvSpPr txBox="1"/>
          <p:nvPr/>
        </p:nvSpPr>
        <p:spPr>
          <a:xfrm>
            <a:off x="5148681" y="684476"/>
            <a:ext cx="2699921" cy="369332"/>
          </a:xfrm>
          <a:prstGeom prst="rect">
            <a:avLst/>
          </a:prstGeom>
          <a:solidFill>
            <a:srgbClr val="0070C0"/>
          </a:solidFill>
        </p:spPr>
        <p:txBody>
          <a:bodyPr wrap="square" rtlCol="0">
            <a:spAutoFit/>
          </a:bodyPr>
          <a:lstStyle/>
          <a:p>
            <a:pPr algn="ctr" defTabSz="685800">
              <a:defRPr/>
            </a:pPr>
            <a:r>
              <a:rPr lang="en-US" b="1" dirty="0">
                <a:solidFill>
                  <a:srgbClr val="000000"/>
                </a:solidFill>
                <a:latin typeface="Arial" panose="020B0604020202020204"/>
              </a:rPr>
              <a:t>Zero Emission Tailpipe</a:t>
            </a:r>
          </a:p>
        </p:txBody>
      </p:sp>
      <p:sp>
        <p:nvSpPr>
          <p:cNvPr id="18" name="TextBox 17">
            <a:extLst>
              <a:ext uri="{FF2B5EF4-FFF2-40B4-BE49-F238E27FC236}">
                <a16:creationId xmlns:a16="http://schemas.microsoft.com/office/drawing/2014/main" id="{F91E6672-AEF9-4A36-A5BB-7619FE8C4F65}"/>
              </a:ext>
            </a:extLst>
          </p:cNvPr>
          <p:cNvSpPr txBox="1"/>
          <p:nvPr/>
        </p:nvSpPr>
        <p:spPr>
          <a:xfrm>
            <a:off x="4991432" y="3425761"/>
            <a:ext cx="3344636" cy="553998"/>
          </a:xfrm>
          <a:prstGeom prst="rect">
            <a:avLst/>
          </a:prstGeom>
          <a:noFill/>
        </p:spPr>
        <p:txBody>
          <a:bodyPr wrap="square" rtlCol="0">
            <a:spAutoFit/>
          </a:bodyPr>
          <a:lstStyle/>
          <a:p>
            <a:pPr algn="ctr" defTabSz="685800">
              <a:defRPr/>
            </a:pPr>
            <a:r>
              <a:rPr lang="en-US" b="1" dirty="0">
                <a:solidFill>
                  <a:srgbClr val="000000"/>
                </a:solidFill>
                <a:latin typeface="Arial" panose="020B0604020202020204"/>
              </a:rPr>
              <a:t>All-Electric Bucket Truck</a:t>
            </a:r>
          </a:p>
          <a:p>
            <a:pPr algn="ctr" defTabSz="685800">
              <a:defRPr/>
            </a:pPr>
            <a:r>
              <a:rPr lang="en-US" sz="1200" b="1" i="1" dirty="0">
                <a:solidFill>
                  <a:srgbClr val="000000"/>
                </a:solidFill>
                <a:latin typeface="Arial" panose="020B0604020202020204"/>
              </a:rPr>
              <a:t>(not integrated with JEMS)</a:t>
            </a:r>
          </a:p>
        </p:txBody>
      </p:sp>
      <p:pic>
        <p:nvPicPr>
          <p:cNvPr id="3" name="Picture 2" descr="A picture containing text, electronics, green&#10;&#10;Description automatically generated">
            <a:extLst>
              <a:ext uri="{FF2B5EF4-FFF2-40B4-BE49-F238E27FC236}">
                <a16:creationId xmlns:a16="http://schemas.microsoft.com/office/drawing/2014/main" id="{5CE87A5D-AF2E-41C4-B837-3E7EB503465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14854" t="5554" r="15449" b="4496"/>
          <a:stretch/>
        </p:blipFill>
        <p:spPr>
          <a:xfrm>
            <a:off x="532074" y="1264181"/>
            <a:ext cx="3448112" cy="2056198"/>
          </a:xfrm>
          <a:prstGeom prst="rect">
            <a:avLst/>
          </a:prstGeom>
        </p:spPr>
      </p:pic>
      <p:pic>
        <p:nvPicPr>
          <p:cNvPr id="7" name="Picture 6">
            <a:extLst>
              <a:ext uri="{FF2B5EF4-FFF2-40B4-BE49-F238E27FC236}">
                <a16:creationId xmlns:a16="http://schemas.microsoft.com/office/drawing/2014/main" id="{2AC82FB5-8887-4935-A073-26BACCA405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21356" y="1276501"/>
            <a:ext cx="3765199" cy="2056196"/>
          </a:xfrm>
          <a:prstGeom prst="rect">
            <a:avLst/>
          </a:prstGeom>
        </p:spPr>
      </p:pic>
      <p:sp>
        <p:nvSpPr>
          <p:cNvPr id="12" name="TextBox 11">
            <a:extLst>
              <a:ext uri="{FF2B5EF4-FFF2-40B4-BE49-F238E27FC236}">
                <a16:creationId xmlns:a16="http://schemas.microsoft.com/office/drawing/2014/main" id="{D0BDEDCE-9FEA-4936-9C84-A11081397B69}"/>
              </a:ext>
            </a:extLst>
          </p:cNvPr>
          <p:cNvSpPr txBox="1"/>
          <p:nvPr/>
        </p:nvSpPr>
        <p:spPr>
          <a:xfrm>
            <a:off x="807931" y="4173623"/>
            <a:ext cx="7528139" cy="369332"/>
          </a:xfrm>
          <a:prstGeom prst="rect">
            <a:avLst/>
          </a:prstGeom>
          <a:solidFill>
            <a:srgbClr val="0070C0"/>
          </a:solidFill>
        </p:spPr>
        <p:txBody>
          <a:bodyPr wrap="square" rtlCol="0">
            <a:spAutoFit/>
          </a:bodyPr>
          <a:lstStyle/>
          <a:p>
            <a:pPr algn="ctr" defTabSz="685800">
              <a:defRPr/>
            </a:pPr>
            <a:r>
              <a:rPr lang="en-US" b="1" i="1" dirty="0">
                <a:solidFill>
                  <a:srgbClr val="000000"/>
                </a:solidFill>
                <a:latin typeface="Arial" panose="020B0604020202020204"/>
              </a:rPr>
              <a:t>Reliability     *     Easy to Operate     *      Advanced Technology</a:t>
            </a:r>
          </a:p>
        </p:txBody>
      </p:sp>
      <p:pic>
        <p:nvPicPr>
          <p:cNvPr id="19" name="Picture 18" descr="A picture containing clock, meter&#10;&#10;Description automatically generated">
            <a:extLst>
              <a:ext uri="{FF2B5EF4-FFF2-40B4-BE49-F238E27FC236}">
                <a16:creationId xmlns:a16="http://schemas.microsoft.com/office/drawing/2014/main" id="{6F346D73-4557-4CA1-B3AB-D83BC57FB6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27215" y="3467504"/>
            <a:ext cx="1892630" cy="328916"/>
          </a:xfrm>
          <a:prstGeom prst="rect">
            <a:avLst/>
          </a:prstGeom>
        </p:spPr>
      </p:pic>
      <p:pic>
        <p:nvPicPr>
          <p:cNvPr id="2" name="Picture 1">
            <a:extLst>
              <a:ext uri="{FF2B5EF4-FFF2-40B4-BE49-F238E27FC236}">
                <a16:creationId xmlns:a16="http://schemas.microsoft.com/office/drawing/2014/main" id="{504B6DC3-DEDB-02A4-915D-6383AF61DCE0}"/>
              </a:ext>
            </a:extLst>
          </p:cNvPr>
          <p:cNvPicPr>
            <a:picLocks noChangeAspect="1"/>
          </p:cNvPicPr>
          <p:nvPr/>
        </p:nvPicPr>
        <p:blipFill>
          <a:blip r:embed="rId10"/>
          <a:stretch>
            <a:fillRect/>
          </a:stretch>
        </p:blipFill>
        <p:spPr>
          <a:xfrm>
            <a:off x="0" y="4649664"/>
            <a:ext cx="9144000" cy="493836"/>
          </a:xfrm>
          <a:prstGeom prst="rect">
            <a:avLst/>
          </a:prstGeom>
        </p:spPr>
      </p:pic>
      <p:pic>
        <p:nvPicPr>
          <p:cNvPr id="8" name="Picture 7">
            <a:extLst>
              <a:ext uri="{FF2B5EF4-FFF2-40B4-BE49-F238E27FC236}">
                <a16:creationId xmlns:a16="http://schemas.microsoft.com/office/drawing/2014/main" id="{6355E4B0-4E7B-CE5C-10EC-0649CC963736}"/>
              </a:ext>
            </a:extLst>
          </p:cNvPr>
          <p:cNvPicPr>
            <a:picLocks noChangeAspect="1"/>
          </p:cNvPicPr>
          <p:nvPr/>
        </p:nvPicPr>
        <p:blipFill>
          <a:blip r:embed="rId11"/>
          <a:stretch>
            <a:fillRect/>
          </a:stretch>
        </p:blipFill>
        <p:spPr>
          <a:xfrm>
            <a:off x="7848602" y="4769424"/>
            <a:ext cx="1061240" cy="281721"/>
          </a:xfrm>
          <a:prstGeom prst="rect">
            <a:avLst/>
          </a:prstGeom>
        </p:spPr>
      </p:pic>
    </p:spTree>
    <p:custDataLst>
      <p:tags r:id="rId1"/>
    </p:custDataLst>
    <p:extLst>
      <p:ext uri="{BB962C8B-B14F-4D97-AF65-F5344CB8AC3E}">
        <p14:creationId xmlns:p14="http://schemas.microsoft.com/office/powerpoint/2010/main" val="27513215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539" y="151106"/>
            <a:ext cx="7886700" cy="582930"/>
          </a:xfrm>
        </p:spPr>
        <p:txBody>
          <a:bodyPr>
            <a:normAutofit/>
          </a:bodyPr>
          <a:lstStyle/>
          <a:p>
            <a:r>
              <a:rPr lang="en-US" sz="2400" dirty="0"/>
              <a:t>Cost of Jobsite Idling</a:t>
            </a:r>
          </a:p>
        </p:txBody>
      </p:sp>
      <p:grpSp>
        <p:nvGrpSpPr>
          <p:cNvPr id="55" name="Group 54">
            <a:extLst>
              <a:ext uri="{FF2B5EF4-FFF2-40B4-BE49-F238E27FC236}">
                <a16:creationId xmlns:a16="http://schemas.microsoft.com/office/drawing/2014/main" id="{F09DF39C-A83D-B07F-38C9-A0361379D7A3}"/>
              </a:ext>
            </a:extLst>
          </p:cNvPr>
          <p:cNvGrpSpPr/>
          <p:nvPr/>
        </p:nvGrpSpPr>
        <p:grpSpPr>
          <a:xfrm>
            <a:off x="156101" y="1320768"/>
            <a:ext cx="8831798" cy="1794529"/>
            <a:chOff x="208849" y="1134836"/>
            <a:chExt cx="11458450" cy="2199589"/>
          </a:xfrm>
        </p:grpSpPr>
        <p:pic>
          <p:nvPicPr>
            <p:cNvPr id="6" name="Picture 5">
              <a:extLst>
                <a:ext uri="{FF2B5EF4-FFF2-40B4-BE49-F238E27FC236}">
                  <a16:creationId xmlns:a16="http://schemas.microsoft.com/office/drawing/2014/main" id="{F367438B-0E9D-9424-8178-710D7D1607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8849" y="1134836"/>
              <a:ext cx="1090103" cy="680356"/>
            </a:xfrm>
            <a:prstGeom prst="rect">
              <a:avLst/>
            </a:prstGeom>
          </p:spPr>
        </p:pic>
        <p:pic>
          <p:nvPicPr>
            <p:cNvPr id="15" name="Picture 14">
              <a:extLst>
                <a:ext uri="{FF2B5EF4-FFF2-40B4-BE49-F238E27FC236}">
                  <a16:creationId xmlns:a16="http://schemas.microsoft.com/office/drawing/2014/main" id="{62B7FA47-A003-2C8C-F4EC-D059DF3A287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54045" y="1134836"/>
              <a:ext cx="1090103" cy="680356"/>
            </a:xfrm>
            <a:prstGeom prst="rect">
              <a:avLst/>
            </a:prstGeom>
          </p:spPr>
        </p:pic>
        <p:pic>
          <p:nvPicPr>
            <p:cNvPr id="19" name="Picture 18">
              <a:extLst>
                <a:ext uri="{FF2B5EF4-FFF2-40B4-BE49-F238E27FC236}">
                  <a16:creationId xmlns:a16="http://schemas.microsoft.com/office/drawing/2014/main" id="{8B959B17-A13A-B8E9-1ABA-3A4A412DF8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6183" y="1134836"/>
              <a:ext cx="1090103" cy="680356"/>
            </a:xfrm>
            <a:prstGeom prst="rect">
              <a:avLst/>
            </a:prstGeom>
          </p:spPr>
        </p:pic>
        <p:pic>
          <p:nvPicPr>
            <p:cNvPr id="21" name="Picture 20">
              <a:extLst>
                <a:ext uri="{FF2B5EF4-FFF2-40B4-BE49-F238E27FC236}">
                  <a16:creationId xmlns:a16="http://schemas.microsoft.com/office/drawing/2014/main" id="{382E2619-A0B0-ADBE-9C72-F5CDAD5846B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2403" y="1134836"/>
              <a:ext cx="1090103" cy="680356"/>
            </a:xfrm>
            <a:prstGeom prst="rect">
              <a:avLst/>
            </a:prstGeom>
          </p:spPr>
        </p:pic>
        <p:pic>
          <p:nvPicPr>
            <p:cNvPr id="24" name="Picture 23">
              <a:extLst>
                <a:ext uri="{FF2B5EF4-FFF2-40B4-BE49-F238E27FC236}">
                  <a16:creationId xmlns:a16="http://schemas.microsoft.com/office/drawing/2014/main" id="{70F76F41-666B-CC21-0E9C-390C17A06E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9703" y="1134836"/>
              <a:ext cx="1090103" cy="680356"/>
            </a:xfrm>
            <a:prstGeom prst="rect">
              <a:avLst/>
            </a:prstGeom>
          </p:spPr>
        </p:pic>
        <p:pic>
          <p:nvPicPr>
            <p:cNvPr id="28" name="Picture 27">
              <a:extLst>
                <a:ext uri="{FF2B5EF4-FFF2-40B4-BE49-F238E27FC236}">
                  <a16:creationId xmlns:a16="http://schemas.microsoft.com/office/drawing/2014/main" id="{894A653D-EB94-3618-88DC-A5FAFF2126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57808" y="1134836"/>
              <a:ext cx="1090103" cy="680356"/>
            </a:xfrm>
            <a:prstGeom prst="rect">
              <a:avLst/>
            </a:prstGeom>
          </p:spPr>
        </p:pic>
        <p:pic>
          <p:nvPicPr>
            <p:cNvPr id="30" name="Picture 29">
              <a:extLst>
                <a:ext uri="{FF2B5EF4-FFF2-40B4-BE49-F238E27FC236}">
                  <a16:creationId xmlns:a16="http://schemas.microsoft.com/office/drawing/2014/main" id="{D5E864E6-8A05-EB8E-C8FD-D0AA8174AB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07741" y="1134836"/>
              <a:ext cx="1090103" cy="680356"/>
            </a:xfrm>
            <a:prstGeom prst="rect">
              <a:avLst/>
            </a:prstGeom>
          </p:spPr>
        </p:pic>
        <p:pic>
          <p:nvPicPr>
            <p:cNvPr id="31" name="Picture 30">
              <a:extLst>
                <a:ext uri="{FF2B5EF4-FFF2-40B4-BE49-F238E27FC236}">
                  <a16:creationId xmlns:a16="http://schemas.microsoft.com/office/drawing/2014/main" id="{1A8F85D8-5A42-FA04-034F-ED3D95760F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3279" y="1134836"/>
              <a:ext cx="1090103" cy="680356"/>
            </a:xfrm>
            <a:prstGeom prst="rect">
              <a:avLst/>
            </a:prstGeom>
          </p:spPr>
        </p:pic>
        <p:pic>
          <p:nvPicPr>
            <p:cNvPr id="32" name="Picture 31">
              <a:extLst>
                <a:ext uri="{FF2B5EF4-FFF2-40B4-BE49-F238E27FC236}">
                  <a16:creationId xmlns:a16="http://schemas.microsoft.com/office/drawing/2014/main" id="{B6740666-527D-32ED-C674-3401E7AE24F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61198" y="1134836"/>
              <a:ext cx="1090103" cy="680356"/>
            </a:xfrm>
            <a:prstGeom prst="rect">
              <a:avLst/>
            </a:prstGeom>
          </p:spPr>
        </p:pic>
        <p:pic>
          <p:nvPicPr>
            <p:cNvPr id="33" name="Picture 32">
              <a:extLst>
                <a:ext uri="{FF2B5EF4-FFF2-40B4-BE49-F238E27FC236}">
                  <a16:creationId xmlns:a16="http://schemas.microsoft.com/office/drawing/2014/main" id="{3F1BA5DC-54D9-A4CA-E061-462F38DC0A7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77196" y="1134836"/>
              <a:ext cx="1090103" cy="680356"/>
            </a:xfrm>
            <a:prstGeom prst="rect">
              <a:avLst/>
            </a:prstGeom>
          </p:spPr>
        </p:pic>
        <p:pic>
          <p:nvPicPr>
            <p:cNvPr id="35" name="Picture 34">
              <a:extLst>
                <a:ext uri="{FF2B5EF4-FFF2-40B4-BE49-F238E27FC236}">
                  <a16:creationId xmlns:a16="http://schemas.microsoft.com/office/drawing/2014/main" id="{0A2CEA26-2800-5380-4A7D-1C24B1D438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8849" y="1882887"/>
              <a:ext cx="1090103" cy="680356"/>
            </a:xfrm>
            <a:prstGeom prst="rect">
              <a:avLst/>
            </a:prstGeom>
          </p:spPr>
        </p:pic>
        <p:pic>
          <p:nvPicPr>
            <p:cNvPr id="36" name="Picture 35">
              <a:extLst>
                <a:ext uri="{FF2B5EF4-FFF2-40B4-BE49-F238E27FC236}">
                  <a16:creationId xmlns:a16="http://schemas.microsoft.com/office/drawing/2014/main" id="{37000A58-19A0-ADAD-78B6-6085BCB993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54045" y="1882887"/>
              <a:ext cx="1090103" cy="680356"/>
            </a:xfrm>
            <a:prstGeom prst="rect">
              <a:avLst/>
            </a:prstGeom>
          </p:spPr>
        </p:pic>
        <p:pic>
          <p:nvPicPr>
            <p:cNvPr id="37" name="Picture 36">
              <a:extLst>
                <a:ext uri="{FF2B5EF4-FFF2-40B4-BE49-F238E27FC236}">
                  <a16:creationId xmlns:a16="http://schemas.microsoft.com/office/drawing/2014/main" id="{0B6FB17E-B663-8E65-6E01-D6B09D8898A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6183" y="1882887"/>
              <a:ext cx="1090103" cy="680356"/>
            </a:xfrm>
            <a:prstGeom prst="rect">
              <a:avLst/>
            </a:prstGeom>
          </p:spPr>
        </p:pic>
        <p:pic>
          <p:nvPicPr>
            <p:cNvPr id="38" name="Picture 37">
              <a:extLst>
                <a:ext uri="{FF2B5EF4-FFF2-40B4-BE49-F238E27FC236}">
                  <a16:creationId xmlns:a16="http://schemas.microsoft.com/office/drawing/2014/main" id="{792A63E1-88E0-F3F8-15FC-7BBFC9F516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2403" y="1882887"/>
              <a:ext cx="1090103" cy="680356"/>
            </a:xfrm>
            <a:prstGeom prst="rect">
              <a:avLst/>
            </a:prstGeom>
          </p:spPr>
        </p:pic>
        <p:pic>
          <p:nvPicPr>
            <p:cNvPr id="39" name="Picture 38">
              <a:extLst>
                <a:ext uri="{FF2B5EF4-FFF2-40B4-BE49-F238E27FC236}">
                  <a16:creationId xmlns:a16="http://schemas.microsoft.com/office/drawing/2014/main" id="{4D53C767-B378-8E63-400A-222A8484519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9703" y="1882887"/>
              <a:ext cx="1090103" cy="680356"/>
            </a:xfrm>
            <a:prstGeom prst="rect">
              <a:avLst/>
            </a:prstGeom>
          </p:spPr>
        </p:pic>
        <p:pic>
          <p:nvPicPr>
            <p:cNvPr id="40" name="Picture 39">
              <a:extLst>
                <a:ext uri="{FF2B5EF4-FFF2-40B4-BE49-F238E27FC236}">
                  <a16:creationId xmlns:a16="http://schemas.microsoft.com/office/drawing/2014/main" id="{79FBA326-652C-FDBB-56BA-39B6A542003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57808" y="1882887"/>
              <a:ext cx="1090103" cy="680356"/>
            </a:xfrm>
            <a:prstGeom prst="rect">
              <a:avLst/>
            </a:prstGeom>
          </p:spPr>
        </p:pic>
        <p:pic>
          <p:nvPicPr>
            <p:cNvPr id="41" name="Picture 40">
              <a:extLst>
                <a:ext uri="{FF2B5EF4-FFF2-40B4-BE49-F238E27FC236}">
                  <a16:creationId xmlns:a16="http://schemas.microsoft.com/office/drawing/2014/main" id="{023052BB-508E-0480-6ABF-88C9E588CF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07741" y="1882887"/>
              <a:ext cx="1090103" cy="680356"/>
            </a:xfrm>
            <a:prstGeom prst="rect">
              <a:avLst/>
            </a:prstGeom>
          </p:spPr>
        </p:pic>
        <p:pic>
          <p:nvPicPr>
            <p:cNvPr id="42" name="Picture 41">
              <a:extLst>
                <a:ext uri="{FF2B5EF4-FFF2-40B4-BE49-F238E27FC236}">
                  <a16:creationId xmlns:a16="http://schemas.microsoft.com/office/drawing/2014/main" id="{D2CB79E3-645C-36FE-CE4D-D4DB0C6CE1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3279" y="1882887"/>
              <a:ext cx="1090103" cy="680356"/>
            </a:xfrm>
            <a:prstGeom prst="rect">
              <a:avLst/>
            </a:prstGeom>
          </p:spPr>
        </p:pic>
        <p:pic>
          <p:nvPicPr>
            <p:cNvPr id="43" name="Picture 42">
              <a:extLst>
                <a:ext uri="{FF2B5EF4-FFF2-40B4-BE49-F238E27FC236}">
                  <a16:creationId xmlns:a16="http://schemas.microsoft.com/office/drawing/2014/main" id="{B7AE9B90-DAC2-63AC-0677-790CD5419B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61198" y="1882887"/>
              <a:ext cx="1090103" cy="680356"/>
            </a:xfrm>
            <a:prstGeom prst="rect">
              <a:avLst/>
            </a:prstGeom>
          </p:spPr>
        </p:pic>
        <p:pic>
          <p:nvPicPr>
            <p:cNvPr id="44" name="Picture 43">
              <a:extLst>
                <a:ext uri="{FF2B5EF4-FFF2-40B4-BE49-F238E27FC236}">
                  <a16:creationId xmlns:a16="http://schemas.microsoft.com/office/drawing/2014/main" id="{1D5097D2-1D48-BE43-1C05-678B39F9A3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77196" y="1882887"/>
              <a:ext cx="1090103" cy="680356"/>
            </a:xfrm>
            <a:prstGeom prst="rect">
              <a:avLst/>
            </a:prstGeom>
          </p:spPr>
        </p:pic>
        <p:pic>
          <p:nvPicPr>
            <p:cNvPr id="45" name="Picture 44">
              <a:extLst>
                <a:ext uri="{FF2B5EF4-FFF2-40B4-BE49-F238E27FC236}">
                  <a16:creationId xmlns:a16="http://schemas.microsoft.com/office/drawing/2014/main" id="{2178C7D1-0512-301A-7927-4D0C349BE5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8849" y="2654069"/>
              <a:ext cx="1090103" cy="680356"/>
            </a:xfrm>
            <a:prstGeom prst="rect">
              <a:avLst/>
            </a:prstGeom>
          </p:spPr>
        </p:pic>
        <p:pic>
          <p:nvPicPr>
            <p:cNvPr id="46" name="Picture 45">
              <a:extLst>
                <a:ext uri="{FF2B5EF4-FFF2-40B4-BE49-F238E27FC236}">
                  <a16:creationId xmlns:a16="http://schemas.microsoft.com/office/drawing/2014/main" id="{17A9A7EA-0610-9CE2-9352-F5E2BFD1AA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54045" y="2654069"/>
              <a:ext cx="1090103" cy="680356"/>
            </a:xfrm>
            <a:prstGeom prst="rect">
              <a:avLst/>
            </a:prstGeom>
          </p:spPr>
        </p:pic>
        <p:pic>
          <p:nvPicPr>
            <p:cNvPr id="47" name="Picture 46">
              <a:extLst>
                <a:ext uri="{FF2B5EF4-FFF2-40B4-BE49-F238E27FC236}">
                  <a16:creationId xmlns:a16="http://schemas.microsoft.com/office/drawing/2014/main" id="{15D481A6-D0BA-6610-FE0A-0EE505EBC2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6183" y="2654069"/>
              <a:ext cx="1090103" cy="680356"/>
            </a:xfrm>
            <a:prstGeom prst="rect">
              <a:avLst/>
            </a:prstGeom>
          </p:spPr>
        </p:pic>
        <p:pic>
          <p:nvPicPr>
            <p:cNvPr id="48" name="Picture 47">
              <a:extLst>
                <a:ext uri="{FF2B5EF4-FFF2-40B4-BE49-F238E27FC236}">
                  <a16:creationId xmlns:a16="http://schemas.microsoft.com/office/drawing/2014/main" id="{C8D830EA-3002-F286-642B-7B3FACB92B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2403" y="2654069"/>
              <a:ext cx="1090103" cy="680356"/>
            </a:xfrm>
            <a:prstGeom prst="rect">
              <a:avLst/>
            </a:prstGeom>
          </p:spPr>
        </p:pic>
        <p:pic>
          <p:nvPicPr>
            <p:cNvPr id="49" name="Picture 48">
              <a:extLst>
                <a:ext uri="{FF2B5EF4-FFF2-40B4-BE49-F238E27FC236}">
                  <a16:creationId xmlns:a16="http://schemas.microsoft.com/office/drawing/2014/main" id="{CDE2A9B6-AA6E-4CA2-E7E1-ABBFFDDBB8D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9703" y="2654069"/>
              <a:ext cx="1090103" cy="680356"/>
            </a:xfrm>
            <a:prstGeom prst="rect">
              <a:avLst/>
            </a:prstGeom>
          </p:spPr>
        </p:pic>
        <p:pic>
          <p:nvPicPr>
            <p:cNvPr id="50" name="Picture 49">
              <a:extLst>
                <a:ext uri="{FF2B5EF4-FFF2-40B4-BE49-F238E27FC236}">
                  <a16:creationId xmlns:a16="http://schemas.microsoft.com/office/drawing/2014/main" id="{22A9BD7F-ACEA-AEA8-F2D7-062CE67AA5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57808" y="2654069"/>
              <a:ext cx="1090103" cy="680356"/>
            </a:xfrm>
            <a:prstGeom prst="rect">
              <a:avLst/>
            </a:prstGeom>
          </p:spPr>
        </p:pic>
        <p:pic>
          <p:nvPicPr>
            <p:cNvPr id="51" name="Picture 50">
              <a:extLst>
                <a:ext uri="{FF2B5EF4-FFF2-40B4-BE49-F238E27FC236}">
                  <a16:creationId xmlns:a16="http://schemas.microsoft.com/office/drawing/2014/main" id="{CDDFA112-E253-5C89-0075-A727B1E159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07741" y="2654069"/>
              <a:ext cx="1090103" cy="680356"/>
            </a:xfrm>
            <a:prstGeom prst="rect">
              <a:avLst/>
            </a:prstGeom>
          </p:spPr>
        </p:pic>
        <p:pic>
          <p:nvPicPr>
            <p:cNvPr id="52" name="Picture 51">
              <a:extLst>
                <a:ext uri="{FF2B5EF4-FFF2-40B4-BE49-F238E27FC236}">
                  <a16:creationId xmlns:a16="http://schemas.microsoft.com/office/drawing/2014/main" id="{4E398927-F02F-DE37-3DD5-1F37F26D319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3279" y="2654069"/>
              <a:ext cx="1090103" cy="680356"/>
            </a:xfrm>
            <a:prstGeom prst="rect">
              <a:avLst/>
            </a:prstGeom>
          </p:spPr>
        </p:pic>
        <p:pic>
          <p:nvPicPr>
            <p:cNvPr id="53" name="Picture 52">
              <a:extLst>
                <a:ext uri="{FF2B5EF4-FFF2-40B4-BE49-F238E27FC236}">
                  <a16:creationId xmlns:a16="http://schemas.microsoft.com/office/drawing/2014/main" id="{F26180DF-4538-03D5-AB7A-0F97BD2991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61198" y="2654069"/>
              <a:ext cx="1090103" cy="680356"/>
            </a:xfrm>
            <a:prstGeom prst="rect">
              <a:avLst/>
            </a:prstGeom>
          </p:spPr>
        </p:pic>
        <p:pic>
          <p:nvPicPr>
            <p:cNvPr id="54" name="Picture 53">
              <a:extLst>
                <a:ext uri="{FF2B5EF4-FFF2-40B4-BE49-F238E27FC236}">
                  <a16:creationId xmlns:a16="http://schemas.microsoft.com/office/drawing/2014/main" id="{D877894B-DE72-D4E2-BD00-8F2A4A6B59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77196" y="2654069"/>
              <a:ext cx="1090103" cy="680356"/>
            </a:xfrm>
            <a:prstGeom prst="rect">
              <a:avLst/>
            </a:prstGeom>
          </p:spPr>
        </p:pic>
      </p:grpSp>
      <p:sp>
        <p:nvSpPr>
          <p:cNvPr id="56" name="Equals 55">
            <a:extLst>
              <a:ext uri="{FF2B5EF4-FFF2-40B4-BE49-F238E27FC236}">
                <a16:creationId xmlns:a16="http://schemas.microsoft.com/office/drawing/2014/main" id="{B5643D07-F757-BCFE-9102-40FA259DBCDA}"/>
              </a:ext>
            </a:extLst>
          </p:cNvPr>
          <p:cNvSpPr/>
          <p:nvPr/>
        </p:nvSpPr>
        <p:spPr>
          <a:xfrm>
            <a:off x="1805341" y="3509448"/>
            <a:ext cx="981305" cy="510267"/>
          </a:xfrm>
          <a:prstGeom prst="mathEqual">
            <a:avLst/>
          </a:prstGeom>
          <a:solidFill>
            <a:srgbClr val="007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black"/>
              </a:solidFill>
              <a:latin typeface="Arial"/>
            </a:endParaRPr>
          </a:p>
        </p:txBody>
      </p:sp>
      <p:sp>
        <p:nvSpPr>
          <p:cNvPr id="58" name="TextBox 57">
            <a:extLst>
              <a:ext uri="{FF2B5EF4-FFF2-40B4-BE49-F238E27FC236}">
                <a16:creationId xmlns:a16="http://schemas.microsoft.com/office/drawing/2014/main" id="{54581574-FCED-35A8-E245-D5EE5B73A01C}"/>
              </a:ext>
            </a:extLst>
          </p:cNvPr>
          <p:cNvSpPr txBox="1"/>
          <p:nvPr/>
        </p:nvSpPr>
        <p:spPr>
          <a:xfrm>
            <a:off x="1637714" y="697520"/>
            <a:ext cx="5838154" cy="646331"/>
          </a:xfrm>
          <a:prstGeom prst="rect">
            <a:avLst/>
          </a:prstGeom>
          <a:noFill/>
        </p:spPr>
        <p:txBody>
          <a:bodyPr wrap="square">
            <a:spAutoFit/>
          </a:bodyPr>
          <a:lstStyle/>
          <a:p>
            <a:pPr marL="342900" lvl="1" algn="ctr" defTabSz="685800">
              <a:defRPr/>
            </a:pPr>
            <a:r>
              <a:rPr lang="en-US" b="1" i="1" dirty="0">
                <a:solidFill>
                  <a:prstClr val="black"/>
                </a:solidFill>
                <a:latin typeface="Arial"/>
                <a:cs typeface="Calibri" panose="020F0502020204030204" pitchFamily="34" charset="0"/>
              </a:rPr>
              <a:t>Fleet size of 30 bucket Trucks Idling 4 hours/day at the Jobsite</a:t>
            </a:r>
          </a:p>
        </p:txBody>
      </p:sp>
      <p:sp>
        <p:nvSpPr>
          <p:cNvPr id="59" name="TextBox 58">
            <a:extLst>
              <a:ext uri="{FF2B5EF4-FFF2-40B4-BE49-F238E27FC236}">
                <a16:creationId xmlns:a16="http://schemas.microsoft.com/office/drawing/2014/main" id="{3EBB89C0-BB99-2D70-A01B-929AF8F5972D}"/>
              </a:ext>
            </a:extLst>
          </p:cNvPr>
          <p:cNvSpPr txBox="1"/>
          <p:nvPr/>
        </p:nvSpPr>
        <p:spPr>
          <a:xfrm>
            <a:off x="1" y="3452957"/>
            <a:ext cx="1967948" cy="646331"/>
          </a:xfrm>
          <a:prstGeom prst="rect">
            <a:avLst/>
          </a:prstGeom>
          <a:noFill/>
        </p:spPr>
        <p:txBody>
          <a:bodyPr wrap="square">
            <a:spAutoFit/>
          </a:bodyPr>
          <a:lstStyle/>
          <a:p>
            <a:pPr marL="342900" lvl="1" algn="ctr" defTabSz="685800">
              <a:defRPr/>
            </a:pPr>
            <a:r>
              <a:rPr lang="en-US" b="1" i="1" dirty="0">
                <a:solidFill>
                  <a:prstClr val="black"/>
                </a:solidFill>
                <a:latin typeface="Arial"/>
                <a:cs typeface="Calibri" panose="020F0502020204030204" pitchFamily="34" charset="0"/>
              </a:rPr>
              <a:t>Annual Impact</a:t>
            </a:r>
          </a:p>
        </p:txBody>
      </p:sp>
      <p:pic>
        <p:nvPicPr>
          <p:cNvPr id="62" name="Graphic 61" descr="Tools outline">
            <a:extLst>
              <a:ext uri="{FF2B5EF4-FFF2-40B4-BE49-F238E27FC236}">
                <a16:creationId xmlns:a16="http://schemas.microsoft.com/office/drawing/2014/main" id="{20F00349-030A-051B-4A2F-D204C68D16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73063" y="3165289"/>
            <a:ext cx="854426" cy="854426"/>
          </a:xfrm>
          <a:prstGeom prst="rect">
            <a:avLst/>
          </a:prstGeom>
        </p:spPr>
      </p:pic>
      <p:pic>
        <p:nvPicPr>
          <p:cNvPr id="63" name="Graphic 62" descr="Open hand with plant outline">
            <a:extLst>
              <a:ext uri="{FF2B5EF4-FFF2-40B4-BE49-F238E27FC236}">
                <a16:creationId xmlns:a16="http://schemas.microsoft.com/office/drawing/2014/main" id="{182F4BDC-A4E5-C4C3-09B9-661162BB53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58209" y="3076663"/>
            <a:ext cx="943052" cy="943052"/>
          </a:xfrm>
          <a:prstGeom prst="rect">
            <a:avLst/>
          </a:prstGeom>
        </p:spPr>
      </p:pic>
      <p:pic>
        <p:nvPicPr>
          <p:cNvPr id="64" name="Graphic 63" descr="Fuel outline">
            <a:extLst>
              <a:ext uri="{FF2B5EF4-FFF2-40B4-BE49-F238E27FC236}">
                <a16:creationId xmlns:a16="http://schemas.microsoft.com/office/drawing/2014/main" id="{019C15E6-97C3-04FD-2254-D27F3C87E6E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75868" y="3111607"/>
            <a:ext cx="918251" cy="918251"/>
          </a:xfrm>
          <a:prstGeom prst="rect">
            <a:avLst/>
          </a:prstGeom>
        </p:spPr>
      </p:pic>
      <p:sp>
        <p:nvSpPr>
          <p:cNvPr id="65" name="TextBox 64">
            <a:extLst>
              <a:ext uri="{FF2B5EF4-FFF2-40B4-BE49-F238E27FC236}">
                <a16:creationId xmlns:a16="http://schemas.microsoft.com/office/drawing/2014/main" id="{E92BED1E-6A80-276D-AF38-D6C2230BBC20}"/>
              </a:ext>
            </a:extLst>
          </p:cNvPr>
          <p:cNvSpPr txBox="1"/>
          <p:nvPr/>
        </p:nvSpPr>
        <p:spPr>
          <a:xfrm>
            <a:off x="2696638" y="4087438"/>
            <a:ext cx="1699998" cy="461665"/>
          </a:xfrm>
          <a:prstGeom prst="rect">
            <a:avLst/>
          </a:prstGeom>
          <a:noFill/>
        </p:spPr>
        <p:txBody>
          <a:bodyPr wrap="square">
            <a:spAutoFit/>
          </a:bodyPr>
          <a:lstStyle/>
          <a:p>
            <a:pPr algn="ctr" defTabSz="685800">
              <a:defRPr/>
            </a:pPr>
            <a:r>
              <a:rPr lang="en-US" sz="1200" b="1" dirty="0">
                <a:solidFill>
                  <a:prstClr val="black"/>
                </a:solidFill>
                <a:latin typeface="Arial"/>
                <a:cs typeface="Calibri" panose="020F0502020204030204" pitchFamily="34" charset="0"/>
              </a:rPr>
              <a:t>1M+ Engine Wear Idle Miles</a:t>
            </a:r>
          </a:p>
        </p:txBody>
      </p:sp>
      <p:sp>
        <p:nvSpPr>
          <p:cNvPr id="66" name="TextBox 65">
            <a:extLst>
              <a:ext uri="{FF2B5EF4-FFF2-40B4-BE49-F238E27FC236}">
                <a16:creationId xmlns:a16="http://schemas.microsoft.com/office/drawing/2014/main" id="{4ABF2B91-41D3-1C88-520A-2692BA77D9E7}"/>
              </a:ext>
            </a:extLst>
          </p:cNvPr>
          <p:cNvSpPr txBox="1"/>
          <p:nvPr/>
        </p:nvSpPr>
        <p:spPr>
          <a:xfrm>
            <a:off x="5090598" y="4087437"/>
            <a:ext cx="1325854" cy="461665"/>
          </a:xfrm>
          <a:prstGeom prst="rect">
            <a:avLst/>
          </a:prstGeom>
          <a:noFill/>
        </p:spPr>
        <p:txBody>
          <a:bodyPr wrap="square">
            <a:spAutoFit/>
          </a:bodyPr>
          <a:lstStyle/>
          <a:p>
            <a:pPr algn="ctr" defTabSz="685800">
              <a:defRPr/>
            </a:pPr>
            <a:r>
              <a:rPr lang="en-US" sz="1200" b="1" dirty="0">
                <a:solidFill>
                  <a:prstClr val="black"/>
                </a:solidFill>
                <a:latin typeface="Arial"/>
                <a:cs typeface="Calibri" panose="020F0502020204030204" pitchFamily="34" charset="0"/>
              </a:rPr>
              <a:t>700k lbs. of CO</a:t>
            </a:r>
            <a:r>
              <a:rPr lang="en-US" sz="1500" b="1" baseline="30000" dirty="0">
                <a:solidFill>
                  <a:prstClr val="black"/>
                </a:solidFill>
                <a:latin typeface="Arial"/>
                <a:cs typeface="Calibri" panose="020F0502020204030204" pitchFamily="34" charset="0"/>
              </a:rPr>
              <a:t>2</a:t>
            </a:r>
            <a:r>
              <a:rPr lang="en-US" sz="1200" b="1" dirty="0">
                <a:solidFill>
                  <a:prstClr val="black"/>
                </a:solidFill>
                <a:latin typeface="Arial"/>
                <a:cs typeface="Calibri" panose="020F0502020204030204" pitchFamily="34" charset="0"/>
              </a:rPr>
              <a:t> Emissions</a:t>
            </a:r>
          </a:p>
        </p:txBody>
      </p:sp>
      <p:sp>
        <p:nvSpPr>
          <p:cNvPr id="67" name="TextBox 66">
            <a:extLst>
              <a:ext uri="{FF2B5EF4-FFF2-40B4-BE49-F238E27FC236}">
                <a16:creationId xmlns:a16="http://schemas.microsoft.com/office/drawing/2014/main" id="{B1E6F754-A3A6-9356-DC3F-B160DD6F8FED}"/>
              </a:ext>
            </a:extLst>
          </p:cNvPr>
          <p:cNvSpPr txBox="1"/>
          <p:nvPr/>
        </p:nvSpPr>
        <p:spPr>
          <a:xfrm>
            <a:off x="7115456" y="4097034"/>
            <a:ext cx="1597186" cy="276999"/>
          </a:xfrm>
          <a:prstGeom prst="rect">
            <a:avLst/>
          </a:prstGeom>
          <a:noFill/>
        </p:spPr>
        <p:txBody>
          <a:bodyPr wrap="square">
            <a:spAutoFit/>
          </a:bodyPr>
          <a:lstStyle/>
          <a:p>
            <a:pPr algn="ctr" defTabSz="685800">
              <a:defRPr/>
            </a:pPr>
            <a:r>
              <a:rPr lang="en-US" sz="1200" b="1" dirty="0">
                <a:solidFill>
                  <a:prstClr val="black"/>
                </a:solidFill>
                <a:latin typeface="Arial"/>
                <a:cs typeface="Calibri" panose="020F0502020204030204" pitchFamily="34" charset="0"/>
              </a:rPr>
              <a:t>$196k in Fuel Cost</a:t>
            </a:r>
          </a:p>
        </p:txBody>
      </p:sp>
      <p:pic>
        <p:nvPicPr>
          <p:cNvPr id="3" name="Picture 2">
            <a:extLst>
              <a:ext uri="{FF2B5EF4-FFF2-40B4-BE49-F238E27FC236}">
                <a16:creationId xmlns:a16="http://schemas.microsoft.com/office/drawing/2014/main" id="{AABD0F1B-EE81-B935-FE66-BCD63405A170}"/>
              </a:ext>
            </a:extLst>
          </p:cNvPr>
          <p:cNvPicPr>
            <a:picLocks noChangeAspect="1"/>
          </p:cNvPicPr>
          <p:nvPr/>
        </p:nvPicPr>
        <p:blipFill>
          <a:blip r:embed="rId10"/>
          <a:stretch>
            <a:fillRect/>
          </a:stretch>
        </p:blipFill>
        <p:spPr>
          <a:xfrm>
            <a:off x="0" y="4649664"/>
            <a:ext cx="9144000" cy="493836"/>
          </a:xfrm>
          <a:prstGeom prst="rect">
            <a:avLst/>
          </a:prstGeom>
        </p:spPr>
      </p:pic>
      <p:pic>
        <p:nvPicPr>
          <p:cNvPr id="4" name="Picture 3">
            <a:extLst>
              <a:ext uri="{FF2B5EF4-FFF2-40B4-BE49-F238E27FC236}">
                <a16:creationId xmlns:a16="http://schemas.microsoft.com/office/drawing/2014/main" id="{CB6701A8-8C4A-D34D-8C8E-FDDC606BBEAB}"/>
              </a:ext>
            </a:extLst>
          </p:cNvPr>
          <p:cNvPicPr>
            <a:picLocks noChangeAspect="1"/>
          </p:cNvPicPr>
          <p:nvPr/>
        </p:nvPicPr>
        <p:blipFill>
          <a:blip r:embed="rId11"/>
          <a:stretch>
            <a:fillRect/>
          </a:stretch>
        </p:blipFill>
        <p:spPr>
          <a:xfrm>
            <a:off x="7848602" y="4769424"/>
            <a:ext cx="1061240" cy="281721"/>
          </a:xfrm>
          <a:prstGeom prst="rect">
            <a:avLst/>
          </a:prstGeom>
        </p:spPr>
      </p:pic>
    </p:spTree>
    <p:extLst>
      <p:ext uri="{BB962C8B-B14F-4D97-AF65-F5344CB8AC3E}">
        <p14:creationId xmlns:p14="http://schemas.microsoft.com/office/powerpoint/2010/main" val="18901968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78BBC-EC6A-2940-6494-D7E96D0D7BBF}"/>
              </a:ext>
            </a:extLst>
          </p:cNvPr>
          <p:cNvSpPr>
            <a:spLocks noGrp="1"/>
          </p:cNvSpPr>
          <p:nvPr>
            <p:ph type="title"/>
          </p:nvPr>
        </p:nvSpPr>
        <p:spPr>
          <a:xfrm>
            <a:off x="326091" y="139373"/>
            <a:ext cx="7886700" cy="582930"/>
          </a:xfrm>
        </p:spPr>
        <p:txBody>
          <a:bodyPr>
            <a:normAutofit/>
          </a:bodyPr>
          <a:lstStyle/>
          <a:p>
            <a:r>
              <a:rPr lang="en-US" sz="2400" dirty="0"/>
              <a:t>Commitment to Electrification</a:t>
            </a:r>
          </a:p>
        </p:txBody>
      </p:sp>
      <p:pic>
        <p:nvPicPr>
          <p:cNvPr id="5" name="Picture 4">
            <a:extLst>
              <a:ext uri="{FF2B5EF4-FFF2-40B4-BE49-F238E27FC236}">
                <a16:creationId xmlns:a16="http://schemas.microsoft.com/office/drawing/2014/main" id="{85811A9B-EBC7-7EB3-1334-D3E259FB69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16826"/>
            <a:ext cx="9144000" cy="3909848"/>
          </a:xfrm>
          <a:prstGeom prst="rect">
            <a:avLst/>
          </a:prstGeom>
        </p:spPr>
      </p:pic>
      <p:pic>
        <p:nvPicPr>
          <p:cNvPr id="3" name="Picture 2">
            <a:extLst>
              <a:ext uri="{FF2B5EF4-FFF2-40B4-BE49-F238E27FC236}">
                <a16:creationId xmlns:a16="http://schemas.microsoft.com/office/drawing/2014/main" id="{FA584EF3-5BBE-22A5-6CDE-CC1B74F44A21}"/>
              </a:ext>
            </a:extLst>
          </p:cNvPr>
          <p:cNvPicPr>
            <a:picLocks noChangeAspect="1"/>
          </p:cNvPicPr>
          <p:nvPr/>
        </p:nvPicPr>
        <p:blipFill>
          <a:blip r:embed="rId4"/>
          <a:stretch>
            <a:fillRect/>
          </a:stretch>
        </p:blipFill>
        <p:spPr>
          <a:xfrm>
            <a:off x="0" y="4649664"/>
            <a:ext cx="9144000" cy="493836"/>
          </a:xfrm>
          <a:prstGeom prst="rect">
            <a:avLst/>
          </a:prstGeom>
        </p:spPr>
      </p:pic>
      <p:pic>
        <p:nvPicPr>
          <p:cNvPr id="4" name="Picture 3">
            <a:extLst>
              <a:ext uri="{FF2B5EF4-FFF2-40B4-BE49-F238E27FC236}">
                <a16:creationId xmlns:a16="http://schemas.microsoft.com/office/drawing/2014/main" id="{550815EE-B165-CF27-156D-116DCC866E10}"/>
              </a:ext>
            </a:extLst>
          </p:cNvPr>
          <p:cNvPicPr>
            <a:picLocks noChangeAspect="1"/>
          </p:cNvPicPr>
          <p:nvPr/>
        </p:nvPicPr>
        <p:blipFill>
          <a:blip r:embed="rId5"/>
          <a:stretch>
            <a:fillRect/>
          </a:stretch>
        </p:blipFill>
        <p:spPr>
          <a:xfrm>
            <a:off x="7848602" y="4769424"/>
            <a:ext cx="1061240" cy="281721"/>
          </a:xfrm>
          <a:prstGeom prst="rect">
            <a:avLst/>
          </a:prstGeom>
        </p:spPr>
      </p:pic>
    </p:spTree>
    <p:extLst>
      <p:ext uri="{BB962C8B-B14F-4D97-AF65-F5344CB8AC3E}">
        <p14:creationId xmlns:p14="http://schemas.microsoft.com/office/powerpoint/2010/main" val="31650678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9916142-C9CC-4768-A12B-5AFB448A5177}"/>
              </a:ext>
            </a:extLst>
          </p:cNvPr>
          <p:cNvGrpSpPr/>
          <p:nvPr/>
        </p:nvGrpSpPr>
        <p:grpSpPr>
          <a:xfrm>
            <a:off x="706150" y="536956"/>
            <a:ext cx="3964339" cy="1130313"/>
            <a:chOff x="270872" y="1151938"/>
            <a:chExt cx="5285785" cy="1507084"/>
          </a:xfrm>
        </p:grpSpPr>
        <p:pic>
          <p:nvPicPr>
            <p:cNvPr id="13" name="Picture 12">
              <a:extLst>
                <a:ext uri="{FF2B5EF4-FFF2-40B4-BE49-F238E27FC236}">
                  <a16:creationId xmlns:a16="http://schemas.microsoft.com/office/drawing/2014/main" id="{F8CEDEE4-DE54-471A-A8D4-8B31413961E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0872" y="1151938"/>
              <a:ext cx="2316699" cy="1507084"/>
            </a:xfrm>
            <a:prstGeom prst="rect">
              <a:avLst/>
            </a:prstGeom>
            <a:ln>
              <a:solidFill>
                <a:schemeClr val="tx1"/>
              </a:solidFill>
            </a:ln>
          </p:spPr>
        </p:pic>
        <p:sp>
          <p:nvSpPr>
            <p:cNvPr id="16" name="TextBox 15">
              <a:extLst>
                <a:ext uri="{FF2B5EF4-FFF2-40B4-BE49-F238E27FC236}">
                  <a16:creationId xmlns:a16="http://schemas.microsoft.com/office/drawing/2014/main" id="{23789EEB-6215-431C-9240-252601B724BE}"/>
                </a:ext>
              </a:extLst>
            </p:cNvPr>
            <p:cNvSpPr txBox="1"/>
            <p:nvPr/>
          </p:nvSpPr>
          <p:spPr>
            <a:xfrm>
              <a:off x="2298243" y="1378237"/>
              <a:ext cx="3258414" cy="738664"/>
            </a:xfrm>
            <a:prstGeom prst="rect">
              <a:avLst/>
            </a:prstGeom>
            <a:noFill/>
          </p:spPr>
          <p:txBody>
            <a:bodyPr wrap="square" rtlCol="0">
              <a:spAutoFit/>
            </a:bodyPr>
            <a:lstStyle/>
            <a:p>
              <a:pPr algn="ctr" defTabSz="685800">
                <a:defRPr/>
              </a:pPr>
              <a:r>
                <a:rPr lang="en-US" sz="1200" b="1" dirty="0">
                  <a:solidFill>
                    <a:srgbClr val="000000"/>
                  </a:solidFill>
                  <a:latin typeface="Arial" panose="020B0604020202020204"/>
                </a:rPr>
                <a:t>JEMS S</a:t>
              </a:r>
            </a:p>
            <a:p>
              <a:pPr algn="ctr" defTabSz="685800">
                <a:defRPr/>
              </a:pPr>
              <a:r>
                <a:rPr lang="en-US" sz="900" dirty="0">
                  <a:solidFill>
                    <a:srgbClr val="000000"/>
                  </a:solidFill>
                  <a:latin typeface="Arial" panose="020B0604020202020204"/>
                </a:rPr>
                <a:t>Jobsite Anti-Idle</a:t>
              </a:r>
            </a:p>
            <a:p>
              <a:pPr algn="ctr" defTabSz="685800">
                <a:defRPr/>
              </a:pPr>
              <a:r>
                <a:rPr lang="en-US" sz="900" dirty="0">
                  <a:solidFill>
                    <a:srgbClr val="000000"/>
                  </a:solidFill>
                  <a:latin typeface="Arial" panose="020B0604020202020204"/>
                </a:rPr>
                <a:t>4.4 kWh Lithium Ion Battery</a:t>
              </a:r>
            </a:p>
          </p:txBody>
        </p:sp>
        <p:sp>
          <p:nvSpPr>
            <p:cNvPr id="17" name="Rectangle 16">
              <a:extLst>
                <a:ext uri="{FF2B5EF4-FFF2-40B4-BE49-F238E27FC236}">
                  <a16:creationId xmlns:a16="http://schemas.microsoft.com/office/drawing/2014/main" id="{C74498CB-E384-4341-A5B7-B7575D7525E1}"/>
                </a:ext>
              </a:extLst>
            </p:cNvPr>
            <p:cNvSpPr/>
            <p:nvPr/>
          </p:nvSpPr>
          <p:spPr>
            <a:xfrm>
              <a:off x="2588885" y="2442465"/>
              <a:ext cx="2853127" cy="21655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EFFFF"/>
                </a:solidFill>
                <a:latin typeface="Arial" panose="020B0604020202020204"/>
              </a:endParaRPr>
            </a:p>
          </p:txBody>
        </p:sp>
        <p:cxnSp>
          <p:nvCxnSpPr>
            <p:cNvPr id="31" name="Straight Connector 30">
              <a:extLst>
                <a:ext uri="{FF2B5EF4-FFF2-40B4-BE49-F238E27FC236}">
                  <a16:creationId xmlns:a16="http://schemas.microsoft.com/office/drawing/2014/main" id="{C3C6FCB8-B769-498D-90E5-993AB836AF0D}"/>
                </a:ext>
              </a:extLst>
            </p:cNvPr>
            <p:cNvCxnSpPr>
              <a:cxnSpLocks/>
            </p:cNvCxnSpPr>
            <p:nvPr/>
          </p:nvCxnSpPr>
          <p:spPr>
            <a:xfrm>
              <a:off x="2596624" y="1201432"/>
              <a:ext cx="2854441"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46395D22-E317-44FD-8196-8DDDA3620292}"/>
              </a:ext>
            </a:extLst>
          </p:cNvPr>
          <p:cNvGrpSpPr/>
          <p:nvPr/>
        </p:nvGrpSpPr>
        <p:grpSpPr>
          <a:xfrm>
            <a:off x="4643855" y="1395629"/>
            <a:ext cx="4069515" cy="1208079"/>
            <a:chOff x="5674027" y="2643479"/>
            <a:chExt cx="5426020" cy="1610772"/>
          </a:xfrm>
        </p:grpSpPr>
        <p:pic>
          <p:nvPicPr>
            <p:cNvPr id="10" name="Picture 9" descr="A picture containing outdoor, truck, road, transport&#10;&#10;Description automatically generated">
              <a:extLst>
                <a:ext uri="{FF2B5EF4-FFF2-40B4-BE49-F238E27FC236}">
                  <a16:creationId xmlns:a16="http://schemas.microsoft.com/office/drawing/2014/main" id="{E326541E-8ABE-4EF4-916C-74986DCF807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758978" y="2643479"/>
              <a:ext cx="2341069" cy="1610772"/>
            </a:xfrm>
            <a:prstGeom prst="rect">
              <a:avLst/>
            </a:prstGeom>
            <a:ln>
              <a:solidFill>
                <a:schemeClr val="tx1"/>
              </a:solidFill>
            </a:ln>
          </p:spPr>
        </p:pic>
        <p:sp>
          <p:nvSpPr>
            <p:cNvPr id="34" name="TextBox 33">
              <a:extLst>
                <a:ext uri="{FF2B5EF4-FFF2-40B4-BE49-F238E27FC236}">
                  <a16:creationId xmlns:a16="http://schemas.microsoft.com/office/drawing/2014/main" id="{81831D0A-076F-4F9D-9036-3BC83BE0E791}"/>
                </a:ext>
              </a:extLst>
            </p:cNvPr>
            <p:cNvSpPr txBox="1"/>
            <p:nvPr/>
          </p:nvSpPr>
          <p:spPr>
            <a:xfrm>
              <a:off x="5674027" y="2913307"/>
              <a:ext cx="3258415" cy="923329"/>
            </a:xfrm>
            <a:prstGeom prst="rect">
              <a:avLst/>
            </a:prstGeom>
            <a:noFill/>
          </p:spPr>
          <p:txBody>
            <a:bodyPr wrap="square" rtlCol="0">
              <a:spAutoFit/>
            </a:bodyPr>
            <a:lstStyle/>
            <a:p>
              <a:pPr algn="ctr" defTabSz="685800">
                <a:defRPr/>
              </a:pPr>
              <a:r>
                <a:rPr lang="en-US" sz="1200" b="1" dirty="0">
                  <a:solidFill>
                    <a:srgbClr val="000000"/>
                  </a:solidFill>
                  <a:latin typeface="Arial" panose="020B0604020202020204"/>
                </a:rPr>
                <a:t>JEMS SE</a:t>
              </a:r>
            </a:p>
            <a:p>
              <a:pPr algn="ctr" defTabSz="685800">
                <a:defRPr/>
              </a:pPr>
              <a:r>
                <a:rPr lang="en-US" sz="900" dirty="0">
                  <a:solidFill>
                    <a:srgbClr val="000000"/>
                  </a:solidFill>
                  <a:latin typeface="Arial" panose="020B0604020202020204"/>
                </a:rPr>
                <a:t>Jobsite Anti-Idle with ePTO</a:t>
              </a:r>
            </a:p>
            <a:p>
              <a:pPr algn="ctr" defTabSz="685800">
                <a:defRPr/>
              </a:pPr>
              <a:r>
                <a:rPr lang="en-US" sz="900" dirty="0">
                  <a:solidFill>
                    <a:srgbClr val="000000"/>
                  </a:solidFill>
                  <a:latin typeface="Arial" panose="020B0604020202020204"/>
                </a:rPr>
                <a:t>4.4 kWh Lithium Ion Battery</a:t>
              </a:r>
            </a:p>
            <a:p>
              <a:pPr algn="ctr" defTabSz="685800">
                <a:defRPr/>
              </a:pPr>
              <a:r>
                <a:rPr lang="en-US" sz="900" dirty="0">
                  <a:solidFill>
                    <a:srgbClr val="000000"/>
                  </a:solidFill>
                  <a:latin typeface="Arial" panose="020B0604020202020204"/>
                </a:rPr>
                <a:t>Small Aerial Application</a:t>
              </a:r>
            </a:p>
          </p:txBody>
        </p:sp>
        <p:sp>
          <p:nvSpPr>
            <p:cNvPr id="26" name="Rectangle 25">
              <a:extLst>
                <a:ext uri="{FF2B5EF4-FFF2-40B4-BE49-F238E27FC236}">
                  <a16:creationId xmlns:a16="http://schemas.microsoft.com/office/drawing/2014/main" id="{CFCCE45D-57E4-4EA0-971E-BC533925D949}"/>
                </a:ext>
              </a:extLst>
            </p:cNvPr>
            <p:cNvSpPr/>
            <p:nvPr/>
          </p:nvSpPr>
          <p:spPr>
            <a:xfrm>
              <a:off x="5905851" y="4035094"/>
              <a:ext cx="2853127" cy="21655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EFFFF"/>
                </a:solidFill>
                <a:latin typeface="Arial" panose="020B0604020202020204"/>
              </a:endParaRPr>
            </a:p>
          </p:txBody>
        </p:sp>
        <p:cxnSp>
          <p:nvCxnSpPr>
            <p:cNvPr id="29" name="Straight Connector 28">
              <a:extLst>
                <a:ext uri="{FF2B5EF4-FFF2-40B4-BE49-F238E27FC236}">
                  <a16:creationId xmlns:a16="http://schemas.microsoft.com/office/drawing/2014/main" id="{4C855D81-0A76-4D08-A917-0CD905CD36B6}"/>
                </a:ext>
              </a:extLst>
            </p:cNvPr>
            <p:cNvCxnSpPr>
              <a:cxnSpLocks/>
            </p:cNvCxnSpPr>
            <p:nvPr/>
          </p:nvCxnSpPr>
          <p:spPr>
            <a:xfrm>
              <a:off x="5904537" y="2794061"/>
              <a:ext cx="2854441"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B19284EF-60EB-42E3-A888-4FA1681BED61}"/>
              </a:ext>
            </a:extLst>
          </p:cNvPr>
          <p:cNvGrpSpPr/>
          <p:nvPr/>
        </p:nvGrpSpPr>
        <p:grpSpPr>
          <a:xfrm>
            <a:off x="690800" y="2534071"/>
            <a:ext cx="4066910" cy="1147133"/>
            <a:chOff x="137508" y="4003293"/>
            <a:chExt cx="5422547" cy="1529511"/>
          </a:xfrm>
        </p:grpSpPr>
        <p:pic>
          <p:nvPicPr>
            <p:cNvPr id="8" name="Picture 7" descr="A truck is parked on the side of a road&#10;&#10;Description automatically generated">
              <a:extLst>
                <a:ext uri="{FF2B5EF4-FFF2-40B4-BE49-F238E27FC236}">
                  <a16:creationId xmlns:a16="http://schemas.microsoft.com/office/drawing/2014/main" id="{53C225E7-1492-4F35-88FE-8776E74F7CD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37508" y="4003293"/>
              <a:ext cx="2316699" cy="1515197"/>
            </a:xfrm>
            <a:prstGeom prst="rect">
              <a:avLst/>
            </a:prstGeom>
            <a:ln>
              <a:solidFill>
                <a:schemeClr val="tx1"/>
              </a:solidFill>
            </a:ln>
          </p:spPr>
        </p:pic>
        <p:sp>
          <p:nvSpPr>
            <p:cNvPr id="35" name="TextBox 34">
              <a:extLst>
                <a:ext uri="{FF2B5EF4-FFF2-40B4-BE49-F238E27FC236}">
                  <a16:creationId xmlns:a16="http://schemas.microsoft.com/office/drawing/2014/main" id="{E37893C6-A808-41F4-9A08-B22B89132D71}"/>
                </a:ext>
              </a:extLst>
            </p:cNvPr>
            <p:cNvSpPr txBox="1"/>
            <p:nvPr/>
          </p:nvSpPr>
          <p:spPr>
            <a:xfrm>
              <a:off x="2301641" y="4201133"/>
              <a:ext cx="3258414" cy="923330"/>
            </a:xfrm>
            <a:prstGeom prst="rect">
              <a:avLst/>
            </a:prstGeom>
            <a:noFill/>
          </p:spPr>
          <p:txBody>
            <a:bodyPr wrap="square" rtlCol="0">
              <a:spAutoFit/>
            </a:bodyPr>
            <a:lstStyle/>
            <a:p>
              <a:pPr algn="ctr" defTabSz="685800">
                <a:defRPr/>
              </a:pPr>
              <a:r>
                <a:rPr lang="en-US" sz="1200" b="1" dirty="0">
                  <a:solidFill>
                    <a:srgbClr val="000000"/>
                  </a:solidFill>
                  <a:latin typeface="Arial" panose="020B0604020202020204"/>
                </a:rPr>
                <a:t>JEMS LE</a:t>
              </a:r>
            </a:p>
            <a:p>
              <a:pPr algn="ctr" defTabSz="685800">
                <a:defRPr/>
              </a:pPr>
              <a:r>
                <a:rPr lang="en-US" sz="900" dirty="0">
                  <a:solidFill>
                    <a:srgbClr val="000000"/>
                  </a:solidFill>
                  <a:latin typeface="Arial" panose="020B0604020202020204"/>
                </a:rPr>
                <a:t>Jobsite Anti-Idle with ePTO</a:t>
              </a:r>
            </a:p>
            <a:p>
              <a:pPr algn="ctr" defTabSz="685800">
                <a:defRPr/>
              </a:pPr>
              <a:r>
                <a:rPr lang="en-US" sz="900" dirty="0">
                  <a:solidFill>
                    <a:srgbClr val="000000"/>
                  </a:solidFill>
                  <a:latin typeface="Arial" panose="020B0604020202020204"/>
                </a:rPr>
                <a:t>8.8 kWh Lithium Ion Battery</a:t>
              </a:r>
            </a:p>
            <a:p>
              <a:pPr algn="ctr" defTabSz="685800">
                <a:defRPr/>
              </a:pPr>
              <a:r>
                <a:rPr lang="en-US" sz="900" dirty="0">
                  <a:solidFill>
                    <a:srgbClr val="000000"/>
                  </a:solidFill>
                  <a:latin typeface="Arial" panose="020B0604020202020204"/>
                </a:rPr>
                <a:t>Large Aerial Application</a:t>
              </a:r>
            </a:p>
          </p:txBody>
        </p:sp>
        <p:sp>
          <p:nvSpPr>
            <p:cNvPr id="38" name="Rectangle 37">
              <a:extLst>
                <a:ext uri="{FF2B5EF4-FFF2-40B4-BE49-F238E27FC236}">
                  <a16:creationId xmlns:a16="http://schemas.microsoft.com/office/drawing/2014/main" id="{9C3E5CDF-2876-43EC-BE07-C2F791C247F0}"/>
                </a:ext>
              </a:extLst>
            </p:cNvPr>
            <p:cNvSpPr/>
            <p:nvPr/>
          </p:nvSpPr>
          <p:spPr>
            <a:xfrm>
              <a:off x="2454207" y="5316247"/>
              <a:ext cx="2853127" cy="21655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EFFFF"/>
                </a:solidFill>
                <a:latin typeface="Arial" panose="020B0604020202020204"/>
              </a:endParaRPr>
            </a:p>
          </p:txBody>
        </p:sp>
        <p:cxnSp>
          <p:nvCxnSpPr>
            <p:cNvPr id="39" name="Straight Connector 38">
              <a:extLst>
                <a:ext uri="{FF2B5EF4-FFF2-40B4-BE49-F238E27FC236}">
                  <a16:creationId xmlns:a16="http://schemas.microsoft.com/office/drawing/2014/main" id="{F301CBA1-2C00-4A77-9622-8B2A6E449F3D}"/>
                </a:ext>
              </a:extLst>
            </p:cNvPr>
            <p:cNvCxnSpPr>
              <a:cxnSpLocks/>
            </p:cNvCxnSpPr>
            <p:nvPr/>
          </p:nvCxnSpPr>
          <p:spPr>
            <a:xfrm>
              <a:off x="2461946" y="4075214"/>
              <a:ext cx="2854441"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271969BC-59AD-4912-8C1B-C40B82BB0C89}"/>
              </a:ext>
            </a:extLst>
          </p:cNvPr>
          <p:cNvGrpSpPr/>
          <p:nvPr/>
        </p:nvGrpSpPr>
        <p:grpSpPr>
          <a:xfrm>
            <a:off x="4712659" y="3483358"/>
            <a:ext cx="4000712" cy="1105054"/>
            <a:chOff x="5087974" y="4738389"/>
            <a:chExt cx="5422710" cy="1533712"/>
          </a:xfrm>
        </p:grpSpPr>
        <p:pic>
          <p:nvPicPr>
            <p:cNvPr id="21" name="Picture 20">
              <a:extLst>
                <a:ext uri="{FF2B5EF4-FFF2-40B4-BE49-F238E27FC236}">
                  <a16:creationId xmlns:a16="http://schemas.microsoft.com/office/drawing/2014/main" id="{B23088F4-D156-49CD-A1BC-FAF6E9B34737}"/>
                </a:ext>
              </a:extLst>
            </p:cNvPr>
            <p:cNvPicPr>
              <a:picLocks noChangeAspect="1"/>
            </p:cNvPicPr>
            <p:nvPr/>
          </p:nvPicPr>
          <p:blipFill rotWithShape="1">
            <a:blip r:embed="rId7"/>
            <a:srcRect r="2152" b="5928"/>
            <a:stretch/>
          </p:blipFill>
          <p:spPr>
            <a:xfrm>
              <a:off x="8094527" y="4738389"/>
              <a:ext cx="2416157" cy="1533712"/>
            </a:xfrm>
            <a:prstGeom prst="rect">
              <a:avLst/>
            </a:prstGeom>
          </p:spPr>
        </p:pic>
        <p:sp>
          <p:nvSpPr>
            <p:cNvPr id="40" name="TextBox 39">
              <a:extLst>
                <a:ext uri="{FF2B5EF4-FFF2-40B4-BE49-F238E27FC236}">
                  <a16:creationId xmlns:a16="http://schemas.microsoft.com/office/drawing/2014/main" id="{A350A527-7BBE-49F6-9984-1E7F377AC513}"/>
                </a:ext>
              </a:extLst>
            </p:cNvPr>
            <p:cNvSpPr txBox="1"/>
            <p:nvPr/>
          </p:nvSpPr>
          <p:spPr>
            <a:xfrm>
              <a:off x="5087974" y="4940429"/>
              <a:ext cx="3258414" cy="961121"/>
            </a:xfrm>
            <a:prstGeom prst="rect">
              <a:avLst/>
            </a:prstGeom>
            <a:noFill/>
          </p:spPr>
          <p:txBody>
            <a:bodyPr wrap="square" rtlCol="0">
              <a:spAutoFit/>
            </a:bodyPr>
            <a:lstStyle/>
            <a:p>
              <a:pPr algn="ctr" defTabSz="685800">
                <a:defRPr/>
              </a:pPr>
              <a:r>
                <a:rPr lang="en-US" sz="1200" b="1" dirty="0">
                  <a:solidFill>
                    <a:srgbClr val="000000"/>
                  </a:solidFill>
                  <a:latin typeface="Arial" panose="020B0604020202020204"/>
                </a:rPr>
                <a:t>JEMS BG</a:t>
              </a:r>
            </a:p>
            <a:p>
              <a:pPr algn="ctr" defTabSz="685800">
                <a:defRPr/>
              </a:pPr>
              <a:r>
                <a:rPr lang="en-US" sz="900" dirty="0">
                  <a:solidFill>
                    <a:srgbClr val="000000"/>
                  </a:solidFill>
                  <a:latin typeface="Arial" panose="020B0604020202020204"/>
                </a:rPr>
                <a:t>Jobsite Anti-Idle to Generator</a:t>
              </a:r>
            </a:p>
            <a:p>
              <a:pPr algn="ctr" defTabSz="685800">
                <a:defRPr/>
              </a:pPr>
              <a:r>
                <a:rPr lang="en-US" sz="900" dirty="0">
                  <a:solidFill>
                    <a:srgbClr val="000000"/>
                  </a:solidFill>
                  <a:latin typeface="Arial" panose="020B0604020202020204"/>
                </a:rPr>
                <a:t>12.4 kWh Lithium Ion Battery</a:t>
              </a:r>
            </a:p>
            <a:p>
              <a:pPr algn="ctr" defTabSz="685800">
                <a:defRPr/>
              </a:pPr>
              <a:r>
                <a:rPr lang="en-US" sz="900" dirty="0">
                  <a:solidFill>
                    <a:srgbClr val="000000"/>
                  </a:solidFill>
                  <a:latin typeface="Arial" panose="020B0604020202020204"/>
                </a:rPr>
                <a:t>Step Van Application</a:t>
              </a:r>
            </a:p>
          </p:txBody>
        </p:sp>
        <p:sp>
          <p:nvSpPr>
            <p:cNvPr id="41" name="Rectangle 40">
              <a:extLst>
                <a:ext uri="{FF2B5EF4-FFF2-40B4-BE49-F238E27FC236}">
                  <a16:creationId xmlns:a16="http://schemas.microsoft.com/office/drawing/2014/main" id="{599CF1BE-6EF4-4946-A9E7-F84A9F663EDD}"/>
                </a:ext>
              </a:extLst>
            </p:cNvPr>
            <p:cNvSpPr/>
            <p:nvPr/>
          </p:nvSpPr>
          <p:spPr>
            <a:xfrm>
              <a:off x="5240540" y="6055544"/>
              <a:ext cx="2853127" cy="21655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EFFFF"/>
                </a:solidFill>
                <a:latin typeface="Arial" panose="020B0604020202020204"/>
              </a:endParaRPr>
            </a:p>
          </p:txBody>
        </p:sp>
        <p:cxnSp>
          <p:nvCxnSpPr>
            <p:cNvPr id="42" name="Straight Connector 41">
              <a:extLst>
                <a:ext uri="{FF2B5EF4-FFF2-40B4-BE49-F238E27FC236}">
                  <a16:creationId xmlns:a16="http://schemas.microsoft.com/office/drawing/2014/main" id="{1C7ADAEC-3F99-4A75-AADB-CEE33993A898}"/>
                </a:ext>
              </a:extLst>
            </p:cNvPr>
            <p:cNvCxnSpPr>
              <a:cxnSpLocks/>
            </p:cNvCxnSpPr>
            <p:nvPr/>
          </p:nvCxnSpPr>
          <p:spPr>
            <a:xfrm>
              <a:off x="5248430" y="4814511"/>
              <a:ext cx="2854441"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grpSp>
      <p:sp>
        <p:nvSpPr>
          <p:cNvPr id="4" name="Title 3">
            <a:extLst>
              <a:ext uri="{FF2B5EF4-FFF2-40B4-BE49-F238E27FC236}">
                <a16:creationId xmlns:a16="http://schemas.microsoft.com/office/drawing/2014/main" id="{DE93C3A4-B1CF-C0E2-3799-D2C9247FA375}"/>
              </a:ext>
            </a:extLst>
          </p:cNvPr>
          <p:cNvSpPr>
            <a:spLocks noGrp="1"/>
          </p:cNvSpPr>
          <p:nvPr>
            <p:ph type="title"/>
          </p:nvPr>
        </p:nvSpPr>
        <p:spPr>
          <a:xfrm>
            <a:off x="379880" y="-26340"/>
            <a:ext cx="7569419" cy="685800"/>
          </a:xfrm>
        </p:spPr>
        <p:txBody>
          <a:bodyPr>
            <a:normAutofit/>
          </a:bodyPr>
          <a:lstStyle/>
          <a:p>
            <a:r>
              <a:rPr lang="en-US" sz="2400" dirty="0"/>
              <a:t>Solutions across Work Applications</a:t>
            </a:r>
          </a:p>
        </p:txBody>
      </p:sp>
      <p:pic>
        <p:nvPicPr>
          <p:cNvPr id="2" name="Picture 1">
            <a:extLst>
              <a:ext uri="{FF2B5EF4-FFF2-40B4-BE49-F238E27FC236}">
                <a16:creationId xmlns:a16="http://schemas.microsoft.com/office/drawing/2014/main" id="{DC52D7D4-75A0-7B0F-5B4D-A13BDE9B742A}"/>
              </a:ext>
            </a:extLst>
          </p:cNvPr>
          <p:cNvPicPr>
            <a:picLocks noChangeAspect="1"/>
          </p:cNvPicPr>
          <p:nvPr/>
        </p:nvPicPr>
        <p:blipFill>
          <a:blip r:embed="rId8"/>
          <a:stretch>
            <a:fillRect/>
          </a:stretch>
        </p:blipFill>
        <p:spPr>
          <a:xfrm>
            <a:off x="7848602" y="4769424"/>
            <a:ext cx="1061240" cy="281721"/>
          </a:xfrm>
          <a:prstGeom prst="rect">
            <a:avLst/>
          </a:prstGeom>
        </p:spPr>
      </p:pic>
      <p:pic>
        <p:nvPicPr>
          <p:cNvPr id="3" name="Picture 2">
            <a:extLst>
              <a:ext uri="{FF2B5EF4-FFF2-40B4-BE49-F238E27FC236}">
                <a16:creationId xmlns:a16="http://schemas.microsoft.com/office/drawing/2014/main" id="{F88D7E25-6980-7490-1D99-75EBB9074E33}"/>
              </a:ext>
            </a:extLst>
          </p:cNvPr>
          <p:cNvPicPr>
            <a:picLocks noChangeAspect="1"/>
          </p:cNvPicPr>
          <p:nvPr/>
        </p:nvPicPr>
        <p:blipFill>
          <a:blip r:embed="rId9"/>
          <a:stretch>
            <a:fillRect/>
          </a:stretch>
        </p:blipFill>
        <p:spPr>
          <a:xfrm>
            <a:off x="0" y="4649664"/>
            <a:ext cx="9144000" cy="493836"/>
          </a:xfrm>
          <a:prstGeom prst="rect">
            <a:avLst/>
          </a:prstGeom>
        </p:spPr>
      </p:pic>
      <p:pic>
        <p:nvPicPr>
          <p:cNvPr id="11" name="Picture 10">
            <a:extLst>
              <a:ext uri="{FF2B5EF4-FFF2-40B4-BE49-F238E27FC236}">
                <a16:creationId xmlns:a16="http://schemas.microsoft.com/office/drawing/2014/main" id="{2AC03F75-412F-B85D-09C2-BED89BCE7CB7}"/>
              </a:ext>
            </a:extLst>
          </p:cNvPr>
          <p:cNvPicPr>
            <a:picLocks noChangeAspect="1"/>
          </p:cNvPicPr>
          <p:nvPr/>
        </p:nvPicPr>
        <p:blipFill>
          <a:blip r:embed="rId8"/>
          <a:stretch>
            <a:fillRect/>
          </a:stretch>
        </p:blipFill>
        <p:spPr>
          <a:xfrm>
            <a:off x="7949299" y="4775788"/>
            <a:ext cx="1061240" cy="281721"/>
          </a:xfrm>
          <a:prstGeom prst="rect">
            <a:avLst/>
          </a:prstGeom>
        </p:spPr>
      </p:pic>
    </p:spTree>
    <p:custDataLst>
      <p:tags r:id="rId1"/>
    </p:custDataLst>
    <p:extLst>
      <p:ext uri="{BB962C8B-B14F-4D97-AF65-F5344CB8AC3E}">
        <p14:creationId xmlns:p14="http://schemas.microsoft.com/office/powerpoint/2010/main" val="2101677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90366-BE88-5BF5-3A88-818FEB4837F0}"/>
            </a:ext>
          </a:extLst>
        </p:cNvPr>
        <p:cNvGrpSpPr/>
        <p:nvPr/>
      </p:nvGrpSpPr>
      <p:grpSpPr>
        <a:xfrm>
          <a:off x="0" y="0"/>
          <a:ext cx="0" cy="0"/>
          <a:chOff x="0" y="0"/>
          <a:chExt cx="0" cy="0"/>
        </a:xfrm>
      </p:grpSpPr>
      <p:sp>
        <p:nvSpPr>
          <p:cNvPr id="14" name="Slide Number Placeholder 3">
            <a:extLst>
              <a:ext uri="{FF2B5EF4-FFF2-40B4-BE49-F238E27FC236}">
                <a16:creationId xmlns:a16="http://schemas.microsoft.com/office/drawing/2014/main" id="{7F1F8FBB-A061-4121-9A33-396BEA98142E}"/>
              </a:ext>
            </a:extLst>
          </p:cNvPr>
          <p:cNvSpPr>
            <a:spLocks noGrp="1"/>
          </p:cNvSpPr>
          <p:nvPr>
            <p:ph type="sldNum" sz="quarter" idx="4"/>
          </p:nvPr>
        </p:nvSpPr>
        <p:spPr>
          <a:xfrm>
            <a:off x="65942" y="4767263"/>
            <a:ext cx="349055" cy="274637"/>
          </a:xfrm>
        </p:spPr>
        <p:txBody>
          <a:bodyPr/>
          <a:lstStyle/>
          <a:p>
            <a:pPr>
              <a:spcAft>
                <a:spcPts val="600"/>
              </a:spcAft>
            </a:pPr>
            <a:fld id="{2D6788DA-6548-4EA8-8400-CD3CA88023E3}" type="slidenum">
              <a:rPr lang="en-US" smtClean="0"/>
              <a:pPr>
                <a:spcAft>
                  <a:spcPts val="600"/>
                </a:spcAft>
              </a:pPr>
              <a:t>4</a:t>
            </a:fld>
            <a:endParaRPr lang="en-US" dirty="0"/>
          </a:p>
        </p:txBody>
      </p:sp>
      <p:pic>
        <p:nvPicPr>
          <p:cNvPr id="2" name="Picture Placeholder 8">
            <a:extLst>
              <a:ext uri="{FF2B5EF4-FFF2-40B4-BE49-F238E27FC236}">
                <a16:creationId xmlns:a16="http://schemas.microsoft.com/office/drawing/2014/main" id="{ABAA37EC-0B1B-3D93-FB0D-B343BE1865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4328" b="3888"/>
          <a:stretch/>
        </p:blipFill>
        <p:spPr>
          <a:xfrm>
            <a:off x="3117272" y="144958"/>
            <a:ext cx="5417127" cy="2229334"/>
          </a:xfrm>
          <a:prstGeom prst="rect">
            <a:avLst/>
          </a:prstGeom>
        </p:spPr>
      </p:pic>
      <p:sp>
        <p:nvSpPr>
          <p:cNvPr id="4" name="TextBox 3">
            <a:extLst>
              <a:ext uri="{FF2B5EF4-FFF2-40B4-BE49-F238E27FC236}">
                <a16:creationId xmlns:a16="http://schemas.microsoft.com/office/drawing/2014/main" id="{ECD3BE28-6F6A-BE12-C680-61F976D8C201}"/>
              </a:ext>
            </a:extLst>
          </p:cNvPr>
          <p:cNvSpPr txBox="1"/>
          <p:nvPr/>
        </p:nvSpPr>
        <p:spPr>
          <a:xfrm>
            <a:off x="2507673" y="2374292"/>
            <a:ext cx="6636327" cy="2697663"/>
          </a:xfrm>
          <a:prstGeom prst="rect">
            <a:avLst/>
          </a:prstGeom>
          <a:noFill/>
        </p:spPr>
        <p:txBody>
          <a:bodyPr wrap="square">
            <a:spAutoFit/>
          </a:bodyPr>
          <a:lstStyle/>
          <a:p>
            <a:pPr defTabSz="342900" fontAlgn="base">
              <a:lnSpc>
                <a:spcPct val="100000"/>
              </a:lnSpc>
              <a:spcBef>
                <a:spcPct val="20000"/>
              </a:spcBef>
              <a:spcAft>
                <a:spcPts val="450"/>
              </a:spcAft>
              <a:defRPr/>
            </a:pPr>
            <a:r>
              <a:rPr lang="en-US" sz="2000" b="1" dirty="0">
                <a:ea typeface="ＭＳ Ｐゴシック"/>
              </a:rPr>
              <a:t>Clean Cities and Communities Coalitions:</a:t>
            </a:r>
          </a:p>
          <a:p>
            <a:pPr marL="257175" indent="-257175" defTabSz="342900" fontAlgn="base">
              <a:lnSpc>
                <a:spcPct val="100000"/>
              </a:lnSpc>
              <a:spcBef>
                <a:spcPct val="20000"/>
              </a:spcBef>
              <a:spcAft>
                <a:spcPts val="450"/>
              </a:spcAft>
              <a:buFont typeface="Arial" panose="020B0604020202020204" pitchFamily="34" charset="0"/>
              <a:buChar char="•"/>
              <a:defRPr/>
            </a:pPr>
            <a:r>
              <a:rPr lang="en-US" sz="1800" dirty="0">
                <a:ea typeface="ＭＳ Ｐゴシック"/>
              </a:rPr>
              <a:t>Serve as forums for local stakeholders to connect and collaborate on saving energy and using affordable alternative fuels</a:t>
            </a:r>
          </a:p>
          <a:p>
            <a:pPr marL="257175" indent="-257175" defTabSz="342900" fontAlgn="base">
              <a:lnSpc>
                <a:spcPct val="100000"/>
              </a:lnSpc>
              <a:spcBef>
                <a:spcPct val="20000"/>
              </a:spcBef>
              <a:spcAft>
                <a:spcPts val="450"/>
              </a:spcAft>
              <a:buFont typeface="Arial" panose="020B0604020202020204" pitchFamily="34" charset="0"/>
              <a:buChar char="•"/>
              <a:defRPr/>
            </a:pPr>
            <a:r>
              <a:rPr lang="en-US" sz="1800" dirty="0">
                <a:ea typeface="ＭＳ Ｐゴシック"/>
              </a:rPr>
              <a:t>Provide grassroots support and resources on new transportation technologies and infrastructure development</a:t>
            </a:r>
          </a:p>
          <a:p>
            <a:pPr marL="257175" indent="-257175" defTabSz="342900" fontAlgn="base">
              <a:lnSpc>
                <a:spcPct val="100000"/>
              </a:lnSpc>
              <a:spcBef>
                <a:spcPct val="20000"/>
              </a:spcBef>
              <a:spcAft>
                <a:spcPts val="450"/>
              </a:spcAft>
              <a:buFont typeface="Arial" panose="020B0604020202020204" pitchFamily="34" charset="0"/>
              <a:buChar char="•"/>
              <a:defRPr/>
            </a:pPr>
            <a:r>
              <a:rPr lang="en-US" sz="1800" dirty="0">
                <a:ea typeface="ＭＳ Ｐゴシック"/>
              </a:rPr>
              <a:t>Support networks to help their stakeholders identify cost-effective solutions that work locally</a:t>
            </a:r>
          </a:p>
        </p:txBody>
      </p:sp>
      <p:sp>
        <p:nvSpPr>
          <p:cNvPr id="8" name="TextBox 7">
            <a:extLst>
              <a:ext uri="{FF2B5EF4-FFF2-40B4-BE49-F238E27FC236}">
                <a16:creationId xmlns:a16="http://schemas.microsoft.com/office/drawing/2014/main" id="{BA436709-A7E4-C556-16C6-8F4A93B5ABEF}"/>
              </a:ext>
            </a:extLst>
          </p:cNvPr>
          <p:cNvSpPr txBox="1"/>
          <p:nvPr/>
        </p:nvSpPr>
        <p:spPr>
          <a:xfrm>
            <a:off x="240470" y="2789937"/>
            <a:ext cx="2267204" cy="1754326"/>
          </a:xfrm>
          <a:prstGeom prst="rect">
            <a:avLst/>
          </a:prstGeom>
          <a:noFill/>
        </p:spPr>
        <p:txBody>
          <a:bodyPr wrap="square">
            <a:spAutoFit/>
          </a:bodyPr>
          <a:lstStyle/>
          <a:p>
            <a:r>
              <a:rPr lang="en-US" sz="1800" dirty="0"/>
              <a:t>Building partnerships to advance affordable, domestic transportation fuels and technologies</a:t>
            </a:r>
          </a:p>
        </p:txBody>
      </p:sp>
      <p:pic>
        <p:nvPicPr>
          <p:cNvPr id="2050" name="Picture 2">
            <a:extLst>
              <a:ext uri="{FF2B5EF4-FFF2-40B4-BE49-F238E27FC236}">
                <a16:creationId xmlns:a16="http://schemas.microsoft.com/office/drawing/2014/main" id="{4C457F01-8EC6-6D97-F4DF-41A9F74A70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42" y="101600"/>
            <a:ext cx="2303185" cy="2111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0652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5BAEC-D6B2-65F3-D636-94DC6FD50545}"/>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5D31C462-D569-B024-67F6-FFAB249F0CCC}"/>
              </a:ext>
            </a:extLst>
          </p:cNvPr>
          <p:cNvGraphicFramePr>
            <a:graphicFrameLocks noChangeAspect="1"/>
          </p:cNvGraphicFramePr>
          <p:nvPr>
            <p:custDataLst>
              <p:tags r:id="rId2"/>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5" imgW="471" imgH="470" progId="TCLayout.ActiveDocument.1">
                  <p:embed/>
                </p:oleObj>
              </mc:Choice>
              <mc:Fallback>
                <p:oleObj name="think-cell Slide" r:id="rId5" imgW="471" imgH="470" progId="TCLayout.ActiveDocument.1">
                  <p:embed/>
                  <p:pic>
                    <p:nvPicPr>
                      <p:cNvPr id="6" name="Object 5" hidden="1">
                        <a:extLst>
                          <a:ext uri="{FF2B5EF4-FFF2-40B4-BE49-F238E27FC236}">
                            <a16:creationId xmlns:a16="http://schemas.microsoft.com/office/drawing/2014/main" id="{5D31C462-D569-B024-67F6-FFAB249F0CCC}"/>
                          </a:ext>
                        </a:extLst>
                      </p:cNvPr>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9218" name="Title 1">
            <a:extLst>
              <a:ext uri="{FF2B5EF4-FFF2-40B4-BE49-F238E27FC236}">
                <a16:creationId xmlns:a16="http://schemas.microsoft.com/office/drawing/2014/main" id="{2D941629-514D-0624-4BF1-6475877B8304}"/>
              </a:ext>
            </a:extLst>
          </p:cNvPr>
          <p:cNvSpPr>
            <a:spLocks noGrp="1"/>
          </p:cNvSpPr>
          <p:nvPr>
            <p:ph type="title"/>
          </p:nvPr>
        </p:nvSpPr>
        <p:spPr>
          <a:xfrm>
            <a:off x="279026" y="149979"/>
            <a:ext cx="7886700" cy="581709"/>
          </a:xfrm>
        </p:spPr>
        <p:txBody>
          <a:bodyPr vert="horz">
            <a:normAutofit/>
          </a:bodyPr>
          <a:lstStyle/>
          <a:p>
            <a:r>
              <a:rPr lang="en-US" sz="2400" dirty="0"/>
              <a:t>Smarter Data with Actionable Insights</a:t>
            </a:r>
          </a:p>
        </p:txBody>
      </p:sp>
      <p:sp>
        <p:nvSpPr>
          <p:cNvPr id="2" name="Rectangle: Rounded Corners 1">
            <a:extLst>
              <a:ext uri="{FF2B5EF4-FFF2-40B4-BE49-F238E27FC236}">
                <a16:creationId xmlns:a16="http://schemas.microsoft.com/office/drawing/2014/main" id="{F05D58FD-DD88-B63C-B6BF-BD1E0310F42C}"/>
              </a:ext>
            </a:extLst>
          </p:cNvPr>
          <p:cNvSpPr/>
          <p:nvPr/>
        </p:nvSpPr>
        <p:spPr>
          <a:xfrm>
            <a:off x="4842861" y="796588"/>
            <a:ext cx="3417065" cy="444995"/>
          </a:xfrm>
          <a:prstGeom prst="roundRect">
            <a:avLst/>
          </a:prstGeom>
          <a:solidFill>
            <a:srgbClr val="F7A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r>
              <a:rPr lang="en-US" b="1" i="1" dirty="0">
                <a:solidFill>
                  <a:srgbClr val="040707"/>
                </a:solidFill>
                <a:latin typeface="Calibri" panose="020F0502020204030204"/>
              </a:rPr>
              <a:t>Metrics that Drive Performance</a:t>
            </a:r>
          </a:p>
        </p:txBody>
      </p:sp>
      <p:sp>
        <p:nvSpPr>
          <p:cNvPr id="5" name="Rectangle: Rounded Corners 4">
            <a:extLst>
              <a:ext uri="{FF2B5EF4-FFF2-40B4-BE49-F238E27FC236}">
                <a16:creationId xmlns:a16="http://schemas.microsoft.com/office/drawing/2014/main" id="{75B97128-5D21-3C75-BD4A-227F61AF7F58}"/>
              </a:ext>
            </a:extLst>
          </p:cNvPr>
          <p:cNvSpPr/>
          <p:nvPr/>
        </p:nvSpPr>
        <p:spPr>
          <a:xfrm>
            <a:off x="4846466" y="1708230"/>
            <a:ext cx="3419618" cy="652918"/>
          </a:xfrm>
          <a:prstGeom prst="roundRect">
            <a:avLst/>
          </a:prstGeom>
          <a:solidFill>
            <a:srgbClr val="F7A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r>
              <a:rPr lang="en-US" b="1" i="1" dirty="0">
                <a:solidFill>
                  <a:srgbClr val="040707"/>
                </a:solidFill>
                <a:latin typeface="Calibri" panose="020F0502020204030204"/>
              </a:rPr>
              <a:t>Performance Events &amp; Corrective Action </a:t>
            </a:r>
          </a:p>
        </p:txBody>
      </p:sp>
      <p:sp>
        <p:nvSpPr>
          <p:cNvPr id="8" name="Rectangle: Rounded Corners 7">
            <a:extLst>
              <a:ext uri="{FF2B5EF4-FFF2-40B4-BE49-F238E27FC236}">
                <a16:creationId xmlns:a16="http://schemas.microsoft.com/office/drawing/2014/main" id="{5BC84C06-4B7D-2153-C657-8DB17BDD6D17}"/>
              </a:ext>
            </a:extLst>
          </p:cNvPr>
          <p:cNvSpPr/>
          <p:nvPr/>
        </p:nvSpPr>
        <p:spPr>
          <a:xfrm>
            <a:off x="4876713" y="2824175"/>
            <a:ext cx="3419618" cy="594059"/>
          </a:xfrm>
          <a:prstGeom prst="roundRect">
            <a:avLst/>
          </a:prstGeom>
          <a:solidFill>
            <a:srgbClr val="F7A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r>
              <a:rPr lang="en-US" b="1" i="1" dirty="0">
                <a:solidFill>
                  <a:srgbClr val="040707"/>
                </a:solidFill>
                <a:latin typeface="Calibri" panose="020F0502020204030204"/>
              </a:rPr>
              <a:t>Automated Quarterly &amp; Annual Fleet Reports</a:t>
            </a:r>
          </a:p>
        </p:txBody>
      </p:sp>
      <p:pic>
        <p:nvPicPr>
          <p:cNvPr id="10" name="Picture 9">
            <a:extLst>
              <a:ext uri="{FF2B5EF4-FFF2-40B4-BE49-F238E27FC236}">
                <a16:creationId xmlns:a16="http://schemas.microsoft.com/office/drawing/2014/main" id="{99A351A6-882B-D2FF-47C1-B9D05E0EDBB4}"/>
              </a:ext>
            </a:extLst>
          </p:cNvPr>
          <p:cNvPicPr>
            <a:picLocks noChangeAspect="1"/>
          </p:cNvPicPr>
          <p:nvPr/>
        </p:nvPicPr>
        <p:blipFill>
          <a:blip r:embed="rId7"/>
          <a:stretch>
            <a:fillRect/>
          </a:stretch>
        </p:blipFill>
        <p:spPr>
          <a:xfrm>
            <a:off x="628650" y="796588"/>
            <a:ext cx="3906587" cy="2694717"/>
          </a:xfrm>
          <a:prstGeom prst="rect">
            <a:avLst/>
          </a:prstGeom>
          <a:ln>
            <a:solidFill>
              <a:schemeClr val="tx1"/>
            </a:solidFill>
          </a:ln>
        </p:spPr>
      </p:pic>
      <p:sp>
        <p:nvSpPr>
          <p:cNvPr id="11" name="Rectangle: Rounded Corners 10">
            <a:extLst>
              <a:ext uri="{FF2B5EF4-FFF2-40B4-BE49-F238E27FC236}">
                <a16:creationId xmlns:a16="http://schemas.microsoft.com/office/drawing/2014/main" id="{B04B55BC-C603-7096-42B0-8742D8C134D4}"/>
              </a:ext>
            </a:extLst>
          </p:cNvPr>
          <p:cNvSpPr/>
          <p:nvPr/>
        </p:nvSpPr>
        <p:spPr>
          <a:xfrm>
            <a:off x="1587534" y="3616284"/>
            <a:ext cx="5367528" cy="795528"/>
          </a:xfrm>
          <a:prstGeom prst="roundRect">
            <a:avLst/>
          </a:prstGeom>
          <a:solidFill>
            <a:srgbClr val="F7A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r>
              <a:rPr lang="en-US" sz="2400" b="1" i="1" dirty="0">
                <a:solidFill>
                  <a:srgbClr val="040707"/>
                </a:solidFill>
                <a:latin typeface="Calibri" panose="020F0502020204030204"/>
              </a:rPr>
              <a:t>Drives Customer Engagement and Performance</a:t>
            </a:r>
          </a:p>
        </p:txBody>
      </p:sp>
      <p:pic>
        <p:nvPicPr>
          <p:cNvPr id="3" name="Picture 2">
            <a:extLst>
              <a:ext uri="{FF2B5EF4-FFF2-40B4-BE49-F238E27FC236}">
                <a16:creationId xmlns:a16="http://schemas.microsoft.com/office/drawing/2014/main" id="{C37829ED-5F3D-B138-81C3-1FFEBA236FD9}"/>
              </a:ext>
            </a:extLst>
          </p:cNvPr>
          <p:cNvPicPr>
            <a:picLocks noChangeAspect="1"/>
          </p:cNvPicPr>
          <p:nvPr/>
        </p:nvPicPr>
        <p:blipFill>
          <a:blip r:embed="rId8"/>
          <a:stretch>
            <a:fillRect/>
          </a:stretch>
        </p:blipFill>
        <p:spPr>
          <a:xfrm>
            <a:off x="0" y="4649664"/>
            <a:ext cx="9144000" cy="493836"/>
          </a:xfrm>
          <a:prstGeom prst="rect">
            <a:avLst/>
          </a:prstGeom>
        </p:spPr>
      </p:pic>
      <p:pic>
        <p:nvPicPr>
          <p:cNvPr id="4" name="Picture 3">
            <a:extLst>
              <a:ext uri="{FF2B5EF4-FFF2-40B4-BE49-F238E27FC236}">
                <a16:creationId xmlns:a16="http://schemas.microsoft.com/office/drawing/2014/main" id="{D3249C93-6BA2-6D5C-2219-31254125D173}"/>
              </a:ext>
            </a:extLst>
          </p:cNvPr>
          <p:cNvPicPr>
            <a:picLocks noChangeAspect="1"/>
          </p:cNvPicPr>
          <p:nvPr/>
        </p:nvPicPr>
        <p:blipFill>
          <a:blip r:embed="rId9"/>
          <a:stretch>
            <a:fillRect/>
          </a:stretch>
        </p:blipFill>
        <p:spPr>
          <a:xfrm>
            <a:off x="7848602" y="4769424"/>
            <a:ext cx="1061240" cy="281721"/>
          </a:xfrm>
          <a:prstGeom prst="rect">
            <a:avLst/>
          </a:prstGeom>
        </p:spPr>
      </p:pic>
    </p:spTree>
    <p:custDataLst>
      <p:tags r:id="rId1"/>
    </p:custDataLst>
    <p:extLst>
      <p:ext uri="{BB962C8B-B14F-4D97-AF65-F5344CB8AC3E}">
        <p14:creationId xmlns:p14="http://schemas.microsoft.com/office/powerpoint/2010/main" val="49789498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D3397-1538-0B6D-9CEC-A0A6F2E6DD73}"/>
            </a:ext>
          </a:extLst>
        </p:cNvPr>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EE171404-2BE3-59F4-EFCB-5FCFEA57DB74}"/>
              </a:ext>
            </a:extLst>
          </p:cNvPr>
          <p:cNvGraphicFramePr>
            <a:graphicFrameLocks noChangeAspect="1"/>
          </p:cNvGraphicFramePr>
          <p:nvPr>
            <p:custDataLst>
              <p:tags r:id="rId1"/>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4" imgW="471" imgH="470" progId="TCLayout.ActiveDocument.1">
                  <p:embed/>
                </p:oleObj>
              </mc:Choice>
              <mc:Fallback>
                <p:oleObj name="think-cell Slide" r:id="rId4" imgW="471" imgH="470" progId="TCLayout.ActiveDocument.1">
                  <p:embed/>
                  <p:pic>
                    <p:nvPicPr>
                      <p:cNvPr id="6" name="Object 5" hidden="1">
                        <a:extLst>
                          <a:ext uri="{FF2B5EF4-FFF2-40B4-BE49-F238E27FC236}">
                            <a16:creationId xmlns:a16="http://schemas.microsoft.com/office/drawing/2014/main" id="{EE171404-2BE3-59F4-EFCB-5FCFEA57DB74}"/>
                          </a:ext>
                        </a:extLst>
                      </p:cNvPr>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9218" name="Title 1">
            <a:extLst>
              <a:ext uri="{FF2B5EF4-FFF2-40B4-BE49-F238E27FC236}">
                <a16:creationId xmlns:a16="http://schemas.microsoft.com/office/drawing/2014/main" id="{24F33030-565C-68F6-F5EB-D2526FA53EB4}"/>
              </a:ext>
            </a:extLst>
          </p:cNvPr>
          <p:cNvSpPr>
            <a:spLocks noGrp="1"/>
          </p:cNvSpPr>
          <p:nvPr>
            <p:ph type="title"/>
          </p:nvPr>
        </p:nvSpPr>
        <p:spPr>
          <a:xfrm>
            <a:off x="398509" y="185105"/>
            <a:ext cx="7886700" cy="582930"/>
          </a:xfrm>
        </p:spPr>
        <p:txBody>
          <a:bodyPr vert="horz">
            <a:normAutofit/>
          </a:bodyPr>
          <a:lstStyle/>
          <a:p>
            <a:r>
              <a:rPr lang="en-US" sz="2400" dirty="0"/>
              <a:t>Real Results for Rural Fleets</a:t>
            </a:r>
          </a:p>
        </p:txBody>
      </p:sp>
      <p:sp>
        <p:nvSpPr>
          <p:cNvPr id="5" name="AutoShape 2" descr="Upward trend outline">
            <a:extLst>
              <a:ext uri="{FF2B5EF4-FFF2-40B4-BE49-F238E27FC236}">
                <a16:creationId xmlns:a16="http://schemas.microsoft.com/office/drawing/2014/main" id="{EA820823-43AD-38BB-EAA5-2556C0934181}"/>
              </a:ext>
            </a:extLst>
          </p:cNvPr>
          <p:cNvSpPr>
            <a:spLocks noChangeAspect="1" noChangeArrowheads="1"/>
          </p:cNvSpPr>
          <p:nvPr/>
        </p:nvSpPr>
        <p:spPr bwMode="auto">
          <a:xfrm>
            <a:off x="2246946" y="1672722"/>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Arial"/>
            </a:endParaRPr>
          </a:p>
        </p:txBody>
      </p:sp>
      <p:sp>
        <p:nvSpPr>
          <p:cNvPr id="7" name="AutoShape 3" descr="Dollar outline">
            <a:extLst>
              <a:ext uri="{FF2B5EF4-FFF2-40B4-BE49-F238E27FC236}">
                <a16:creationId xmlns:a16="http://schemas.microsoft.com/office/drawing/2014/main" id="{83D0F5A1-C3C4-10F0-54F6-6084FA735425}"/>
              </a:ext>
            </a:extLst>
          </p:cNvPr>
          <p:cNvSpPr>
            <a:spLocks noChangeAspect="1" noChangeArrowheads="1"/>
          </p:cNvSpPr>
          <p:nvPr/>
        </p:nvSpPr>
        <p:spPr bwMode="auto">
          <a:xfrm>
            <a:off x="2592227" y="1672722"/>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Arial"/>
            </a:endParaRPr>
          </a:p>
        </p:txBody>
      </p:sp>
      <p:sp>
        <p:nvSpPr>
          <p:cNvPr id="8" name="AutoShape 4" descr="Battery outline">
            <a:extLst>
              <a:ext uri="{FF2B5EF4-FFF2-40B4-BE49-F238E27FC236}">
                <a16:creationId xmlns:a16="http://schemas.microsoft.com/office/drawing/2014/main" id="{8DE3183F-8BE3-AB4B-4870-0F3C55C1DC9F}"/>
              </a:ext>
            </a:extLst>
          </p:cNvPr>
          <p:cNvSpPr>
            <a:spLocks noChangeAspect="1" noChangeArrowheads="1"/>
          </p:cNvSpPr>
          <p:nvPr/>
        </p:nvSpPr>
        <p:spPr bwMode="auto">
          <a:xfrm>
            <a:off x="2937509" y="1672722"/>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Arial"/>
            </a:endParaRPr>
          </a:p>
        </p:txBody>
      </p:sp>
      <p:sp>
        <p:nvSpPr>
          <p:cNvPr id="4" name="Arrow: Right 3">
            <a:extLst>
              <a:ext uri="{FF2B5EF4-FFF2-40B4-BE49-F238E27FC236}">
                <a16:creationId xmlns:a16="http://schemas.microsoft.com/office/drawing/2014/main" id="{CFDBFF01-B6F1-83EA-B38F-011BEA94D84A}"/>
              </a:ext>
            </a:extLst>
          </p:cNvPr>
          <p:cNvSpPr/>
          <p:nvPr/>
        </p:nvSpPr>
        <p:spPr>
          <a:xfrm>
            <a:off x="3967669" y="1916483"/>
            <a:ext cx="748380" cy="354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Arial" panose="020B0604020202020204"/>
            </a:endParaRPr>
          </a:p>
        </p:txBody>
      </p:sp>
      <p:pic>
        <p:nvPicPr>
          <p:cNvPr id="10" name="Content Placeholder 14">
            <a:extLst>
              <a:ext uri="{FF2B5EF4-FFF2-40B4-BE49-F238E27FC236}">
                <a16:creationId xmlns:a16="http://schemas.microsoft.com/office/drawing/2014/main" id="{28D9F49F-56F3-51B1-6FB6-6751CF5C884B}"/>
              </a:ext>
            </a:extLst>
          </p:cNvPr>
          <p:cNvPicPr>
            <a:picLocks noGrp="1" noChangeAspect="1"/>
          </p:cNvPicPr>
          <p:nvPr>
            <p:ph idx="1"/>
          </p:nvPr>
        </p:nvPicPr>
        <p:blipFill>
          <a:blip r:embed="rId6" cstate="email">
            <a:extLst>
              <a:ext uri="{28A0092B-C50C-407E-A947-70E740481C1C}">
                <a14:useLocalDpi xmlns:a14="http://schemas.microsoft.com/office/drawing/2010/main"/>
              </a:ext>
            </a:extLst>
          </a:blip>
          <a:stretch>
            <a:fillRect/>
          </a:stretch>
        </p:blipFill>
        <p:spPr>
          <a:xfrm>
            <a:off x="1556079" y="1561363"/>
            <a:ext cx="1948232" cy="1143699"/>
          </a:xfrm>
          <a:prstGeom prst="rect">
            <a:avLst/>
          </a:prstGeom>
          <a:ln>
            <a:solidFill>
              <a:schemeClr val="tx1"/>
            </a:solidFill>
          </a:ln>
        </p:spPr>
      </p:pic>
      <p:pic>
        <p:nvPicPr>
          <p:cNvPr id="25" name="Picture 2">
            <a:extLst>
              <a:ext uri="{FF2B5EF4-FFF2-40B4-BE49-F238E27FC236}">
                <a16:creationId xmlns:a16="http://schemas.microsoft.com/office/drawing/2014/main" id="{1FA872A3-F82A-B42F-82F5-D8F3D0ABA67D}"/>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304034" y="1409801"/>
            <a:ext cx="1749794" cy="129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CA0E071-838D-A93E-3C57-E2E515285712}"/>
              </a:ext>
            </a:extLst>
          </p:cNvPr>
          <p:cNvSpPr txBox="1"/>
          <p:nvPr/>
        </p:nvSpPr>
        <p:spPr>
          <a:xfrm>
            <a:off x="2530195" y="861503"/>
            <a:ext cx="3716258" cy="415498"/>
          </a:xfrm>
          <a:prstGeom prst="rect">
            <a:avLst/>
          </a:prstGeom>
          <a:noFill/>
        </p:spPr>
        <p:txBody>
          <a:bodyPr wrap="square">
            <a:spAutoFit/>
          </a:bodyPr>
          <a:lstStyle/>
          <a:p>
            <a:pPr defTabSz="685800">
              <a:defRPr/>
            </a:pPr>
            <a:r>
              <a:rPr lang="en-US" sz="2100" b="1" i="1" dirty="0">
                <a:solidFill>
                  <a:srgbClr val="000000"/>
                </a:solidFill>
                <a:latin typeface="Arial" panose="020B0604020202020204"/>
              </a:rPr>
              <a:t>336 Jobsite Anti-Idle Hours</a:t>
            </a:r>
          </a:p>
        </p:txBody>
      </p:sp>
      <p:pic>
        <p:nvPicPr>
          <p:cNvPr id="11" name="Graphic 10" descr="Fuel with solid fill">
            <a:extLst>
              <a:ext uri="{FF2B5EF4-FFF2-40B4-BE49-F238E27FC236}">
                <a16:creationId xmlns:a16="http://schemas.microsoft.com/office/drawing/2014/main" id="{6CC73265-B8AA-8EB4-FA03-C47B2040332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57045" y="3075530"/>
            <a:ext cx="685800" cy="685800"/>
          </a:xfrm>
          <a:prstGeom prst="rect">
            <a:avLst/>
          </a:prstGeom>
        </p:spPr>
      </p:pic>
      <p:pic>
        <p:nvPicPr>
          <p:cNvPr id="13" name="Graphic 12" descr="Bar graph with upward trend with solid fill">
            <a:extLst>
              <a:ext uri="{FF2B5EF4-FFF2-40B4-BE49-F238E27FC236}">
                <a16:creationId xmlns:a16="http://schemas.microsoft.com/office/drawing/2014/main" id="{F38A4BD5-BA2A-E38D-9677-2A889D15996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946754" y="3075530"/>
            <a:ext cx="685800" cy="685800"/>
          </a:xfrm>
          <a:prstGeom prst="rect">
            <a:avLst/>
          </a:prstGeom>
        </p:spPr>
      </p:pic>
      <p:pic>
        <p:nvPicPr>
          <p:cNvPr id="15" name="Graphic 14" descr="Sustainability with solid fill">
            <a:extLst>
              <a:ext uri="{FF2B5EF4-FFF2-40B4-BE49-F238E27FC236}">
                <a16:creationId xmlns:a16="http://schemas.microsoft.com/office/drawing/2014/main" id="{D6647D1E-1AB2-EF0F-F5FE-9738BC41121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49004" y="3075530"/>
            <a:ext cx="685800" cy="685800"/>
          </a:xfrm>
          <a:prstGeom prst="rect">
            <a:avLst/>
          </a:prstGeom>
        </p:spPr>
      </p:pic>
      <p:sp>
        <p:nvSpPr>
          <p:cNvPr id="17" name="TextBox 16">
            <a:extLst>
              <a:ext uri="{FF2B5EF4-FFF2-40B4-BE49-F238E27FC236}">
                <a16:creationId xmlns:a16="http://schemas.microsoft.com/office/drawing/2014/main" id="{C33FBF64-1E6D-243A-9CD4-7F123E7CF8D4}"/>
              </a:ext>
            </a:extLst>
          </p:cNvPr>
          <p:cNvSpPr txBox="1"/>
          <p:nvPr/>
        </p:nvSpPr>
        <p:spPr>
          <a:xfrm>
            <a:off x="792453" y="3854799"/>
            <a:ext cx="1556177" cy="507831"/>
          </a:xfrm>
          <a:prstGeom prst="rect">
            <a:avLst/>
          </a:prstGeom>
          <a:noFill/>
        </p:spPr>
        <p:txBody>
          <a:bodyPr wrap="square">
            <a:spAutoFit/>
          </a:bodyPr>
          <a:lstStyle/>
          <a:p>
            <a:pPr algn="ctr" defTabSz="685800">
              <a:defRPr/>
            </a:pPr>
            <a:r>
              <a:rPr lang="en-US" sz="1350" b="1" dirty="0">
                <a:solidFill>
                  <a:srgbClr val="92D050"/>
                </a:solidFill>
                <a:latin typeface="Arial" panose="020B0604020202020204"/>
              </a:rPr>
              <a:t>404 Fuel Gallons Saved</a:t>
            </a:r>
          </a:p>
        </p:txBody>
      </p:sp>
      <p:sp>
        <p:nvSpPr>
          <p:cNvPr id="19" name="TextBox 18">
            <a:extLst>
              <a:ext uri="{FF2B5EF4-FFF2-40B4-BE49-F238E27FC236}">
                <a16:creationId xmlns:a16="http://schemas.microsoft.com/office/drawing/2014/main" id="{DE30E18D-7550-C5CB-9CD5-969EA044C17F}"/>
              </a:ext>
            </a:extLst>
          </p:cNvPr>
          <p:cNvSpPr txBox="1"/>
          <p:nvPr/>
        </p:nvSpPr>
        <p:spPr>
          <a:xfrm>
            <a:off x="3488479" y="3854798"/>
            <a:ext cx="1749794" cy="507831"/>
          </a:xfrm>
          <a:prstGeom prst="rect">
            <a:avLst/>
          </a:prstGeom>
          <a:noFill/>
        </p:spPr>
        <p:txBody>
          <a:bodyPr wrap="square">
            <a:spAutoFit/>
          </a:bodyPr>
          <a:lstStyle/>
          <a:p>
            <a:pPr algn="ctr" defTabSz="685800">
              <a:defRPr/>
            </a:pPr>
            <a:r>
              <a:rPr lang="en-US" sz="1350" b="1" dirty="0">
                <a:solidFill>
                  <a:srgbClr val="92D050"/>
                </a:solidFill>
                <a:latin typeface="Arial" panose="020B0604020202020204"/>
              </a:rPr>
              <a:t>$1,540 Fuel Savings</a:t>
            </a:r>
          </a:p>
        </p:txBody>
      </p:sp>
      <p:sp>
        <p:nvSpPr>
          <p:cNvPr id="21" name="TextBox 20">
            <a:extLst>
              <a:ext uri="{FF2B5EF4-FFF2-40B4-BE49-F238E27FC236}">
                <a16:creationId xmlns:a16="http://schemas.microsoft.com/office/drawing/2014/main" id="{48AAFBF8-B456-7045-9EDA-383739AE764C}"/>
              </a:ext>
            </a:extLst>
          </p:cNvPr>
          <p:cNvSpPr txBox="1"/>
          <p:nvPr/>
        </p:nvSpPr>
        <p:spPr>
          <a:xfrm>
            <a:off x="5892713" y="3862231"/>
            <a:ext cx="2148997" cy="507831"/>
          </a:xfrm>
          <a:prstGeom prst="rect">
            <a:avLst/>
          </a:prstGeom>
          <a:noFill/>
        </p:spPr>
        <p:txBody>
          <a:bodyPr wrap="square">
            <a:spAutoFit/>
          </a:bodyPr>
          <a:lstStyle/>
          <a:p>
            <a:pPr algn="ctr" defTabSz="685800">
              <a:defRPr/>
            </a:pPr>
            <a:r>
              <a:rPr lang="en-US" sz="1350" b="1" dirty="0">
                <a:solidFill>
                  <a:srgbClr val="92D050"/>
                </a:solidFill>
                <a:latin typeface="Arial" panose="020B0604020202020204"/>
              </a:rPr>
              <a:t>7,526 CO2 Emissions Avoided</a:t>
            </a:r>
          </a:p>
        </p:txBody>
      </p:sp>
      <p:pic>
        <p:nvPicPr>
          <p:cNvPr id="2" name="Picture 1">
            <a:extLst>
              <a:ext uri="{FF2B5EF4-FFF2-40B4-BE49-F238E27FC236}">
                <a16:creationId xmlns:a16="http://schemas.microsoft.com/office/drawing/2014/main" id="{5BE15F1D-8FB1-12FF-C0BB-8CB38B930493}"/>
              </a:ext>
            </a:extLst>
          </p:cNvPr>
          <p:cNvPicPr>
            <a:picLocks noChangeAspect="1"/>
          </p:cNvPicPr>
          <p:nvPr/>
        </p:nvPicPr>
        <p:blipFill>
          <a:blip r:embed="rId14"/>
          <a:stretch>
            <a:fillRect/>
          </a:stretch>
        </p:blipFill>
        <p:spPr>
          <a:xfrm>
            <a:off x="0" y="4649664"/>
            <a:ext cx="9144000" cy="493836"/>
          </a:xfrm>
          <a:prstGeom prst="rect">
            <a:avLst/>
          </a:prstGeom>
        </p:spPr>
      </p:pic>
      <p:pic>
        <p:nvPicPr>
          <p:cNvPr id="9" name="Picture 8">
            <a:extLst>
              <a:ext uri="{FF2B5EF4-FFF2-40B4-BE49-F238E27FC236}">
                <a16:creationId xmlns:a16="http://schemas.microsoft.com/office/drawing/2014/main" id="{3BB9A495-7C67-8E8D-923D-E6F17A2A3A38}"/>
              </a:ext>
            </a:extLst>
          </p:cNvPr>
          <p:cNvPicPr>
            <a:picLocks noChangeAspect="1"/>
          </p:cNvPicPr>
          <p:nvPr/>
        </p:nvPicPr>
        <p:blipFill>
          <a:blip r:embed="rId15"/>
          <a:stretch>
            <a:fillRect/>
          </a:stretch>
        </p:blipFill>
        <p:spPr>
          <a:xfrm>
            <a:off x="7848602" y="4769424"/>
            <a:ext cx="1061240" cy="281721"/>
          </a:xfrm>
          <a:prstGeom prst="rect">
            <a:avLst/>
          </a:prstGeom>
        </p:spPr>
      </p:pic>
    </p:spTree>
    <p:extLst>
      <p:ext uri="{BB962C8B-B14F-4D97-AF65-F5344CB8AC3E}">
        <p14:creationId xmlns:p14="http://schemas.microsoft.com/office/powerpoint/2010/main" val="337037610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CEF0A004-81FE-454F-9184-2739517DCB69}"/>
              </a:ext>
            </a:extLst>
          </p:cNvPr>
          <p:cNvGraphicFramePr>
            <a:graphicFrameLocks noChangeAspect="1"/>
          </p:cNvGraphicFramePr>
          <p:nvPr>
            <p:custDataLst>
              <p:tags r:id="rId1"/>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4" imgW="471" imgH="470" progId="TCLayout.ActiveDocument.1">
                  <p:embed/>
                </p:oleObj>
              </mc:Choice>
              <mc:Fallback>
                <p:oleObj name="think-cell Slide" r:id="rId4" imgW="471" imgH="470" progId="TCLayout.ActiveDocument.1">
                  <p:embed/>
                  <p:pic>
                    <p:nvPicPr>
                      <p:cNvPr id="6" name="Object 5" hidden="1">
                        <a:extLst>
                          <a:ext uri="{FF2B5EF4-FFF2-40B4-BE49-F238E27FC236}">
                            <a16:creationId xmlns:a16="http://schemas.microsoft.com/office/drawing/2014/main" id="{CEF0A004-81FE-454F-9184-2739517DCB69}"/>
                          </a:ext>
                        </a:extLst>
                      </p:cNvPr>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9218" name="Title 1"/>
          <p:cNvSpPr>
            <a:spLocks noGrp="1"/>
          </p:cNvSpPr>
          <p:nvPr>
            <p:ph type="title"/>
          </p:nvPr>
        </p:nvSpPr>
        <p:spPr>
          <a:xfrm>
            <a:off x="413498" y="146096"/>
            <a:ext cx="7886700" cy="582930"/>
          </a:xfrm>
        </p:spPr>
        <p:txBody>
          <a:bodyPr vert="horz">
            <a:normAutofit/>
          </a:bodyPr>
          <a:lstStyle/>
          <a:p>
            <a:r>
              <a:rPr lang="en-US" sz="2400" dirty="0"/>
              <a:t>Zero Emission Jobsite - JEMS</a:t>
            </a:r>
          </a:p>
        </p:txBody>
      </p:sp>
      <p:sp>
        <p:nvSpPr>
          <p:cNvPr id="5" name="AutoShape 2" descr="Upward trend outline">
            <a:extLst>
              <a:ext uri="{FF2B5EF4-FFF2-40B4-BE49-F238E27FC236}">
                <a16:creationId xmlns:a16="http://schemas.microsoft.com/office/drawing/2014/main" id="{C69EE798-B970-ADF3-19BB-C9C5CFFD909D}"/>
              </a:ext>
            </a:extLst>
          </p:cNvPr>
          <p:cNvSpPr>
            <a:spLocks noChangeAspect="1" noChangeArrowheads="1"/>
          </p:cNvSpPr>
          <p:nvPr/>
        </p:nvSpPr>
        <p:spPr bwMode="auto">
          <a:xfrm>
            <a:off x="2246946" y="1672722"/>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Arial"/>
            </a:endParaRPr>
          </a:p>
        </p:txBody>
      </p:sp>
      <p:sp>
        <p:nvSpPr>
          <p:cNvPr id="7" name="AutoShape 3" descr="Dollar outline">
            <a:extLst>
              <a:ext uri="{FF2B5EF4-FFF2-40B4-BE49-F238E27FC236}">
                <a16:creationId xmlns:a16="http://schemas.microsoft.com/office/drawing/2014/main" id="{3605CFF5-D186-A9B3-995A-116C58319959}"/>
              </a:ext>
            </a:extLst>
          </p:cNvPr>
          <p:cNvSpPr>
            <a:spLocks noChangeAspect="1" noChangeArrowheads="1"/>
          </p:cNvSpPr>
          <p:nvPr/>
        </p:nvSpPr>
        <p:spPr bwMode="auto">
          <a:xfrm>
            <a:off x="2592227" y="1672722"/>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Arial"/>
            </a:endParaRPr>
          </a:p>
        </p:txBody>
      </p:sp>
      <p:sp>
        <p:nvSpPr>
          <p:cNvPr id="8" name="AutoShape 4" descr="Battery outline">
            <a:extLst>
              <a:ext uri="{FF2B5EF4-FFF2-40B4-BE49-F238E27FC236}">
                <a16:creationId xmlns:a16="http://schemas.microsoft.com/office/drawing/2014/main" id="{8ACFD08C-2347-E7DF-E8C3-C58586953AC4}"/>
              </a:ext>
            </a:extLst>
          </p:cNvPr>
          <p:cNvSpPr>
            <a:spLocks noChangeAspect="1" noChangeArrowheads="1"/>
          </p:cNvSpPr>
          <p:nvPr/>
        </p:nvSpPr>
        <p:spPr bwMode="auto">
          <a:xfrm>
            <a:off x="2937509" y="1672722"/>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US" sz="1350" dirty="0">
              <a:solidFill>
                <a:prstClr val="black"/>
              </a:solidFill>
              <a:latin typeface="Arial"/>
            </a:endParaRPr>
          </a:p>
        </p:txBody>
      </p:sp>
      <p:sp>
        <p:nvSpPr>
          <p:cNvPr id="2" name="TextBox 1">
            <a:extLst>
              <a:ext uri="{FF2B5EF4-FFF2-40B4-BE49-F238E27FC236}">
                <a16:creationId xmlns:a16="http://schemas.microsoft.com/office/drawing/2014/main" id="{AB3240B1-7171-9547-9DF5-D577498602F8}"/>
              </a:ext>
            </a:extLst>
          </p:cNvPr>
          <p:cNvSpPr txBox="1"/>
          <p:nvPr/>
        </p:nvSpPr>
        <p:spPr>
          <a:xfrm>
            <a:off x="201706" y="783117"/>
            <a:ext cx="7687664" cy="2308324"/>
          </a:xfrm>
          <a:prstGeom prst="rect">
            <a:avLst/>
          </a:prstGeom>
          <a:noFill/>
        </p:spPr>
        <p:txBody>
          <a:bodyPr wrap="square">
            <a:spAutoFit/>
          </a:bodyPr>
          <a:lstStyle/>
          <a:p>
            <a:pPr marL="214313" indent="-214313" defTabSz="685800">
              <a:buFont typeface="Arial" panose="020B0604020202020204" pitchFamily="34" charset="0"/>
              <a:buChar char="•"/>
              <a:defRPr/>
            </a:pPr>
            <a:r>
              <a:rPr lang="en-US" b="1" dirty="0">
                <a:solidFill>
                  <a:srgbClr val="000000"/>
                </a:solidFill>
                <a:latin typeface="Arial" panose="020B0604020202020204"/>
              </a:rPr>
              <a:t>Cost-effective and easy to use electrification without the compromises</a:t>
            </a:r>
          </a:p>
          <a:p>
            <a:pPr defTabSz="685800">
              <a:defRPr/>
            </a:pPr>
            <a:endParaRPr lang="en-US" b="1" dirty="0">
              <a:solidFill>
                <a:srgbClr val="000000"/>
              </a:solidFill>
              <a:latin typeface="Arial" panose="020B0604020202020204"/>
            </a:endParaRPr>
          </a:p>
          <a:p>
            <a:pPr marL="214313" indent="-214313" defTabSz="685800">
              <a:buFont typeface="Arial" panose="020B0604020202020204" pitchFamily="34" charset="0"/>
              <a:buChar char="•"/>
              <a:defRPr/>
            </a:pPr>
            <a:r>
              <a:rPr lang="en-US" b="1" dirty="0">
                <a:solidFill>
                  <a:srgbClr val="000000"/>
                </a:solidFill>
                <a:latin typeface="Arial" panose="020B0604020202020204"/>
              </a:rPr>
              <a:t>Designed to overcome fleet electrification adoption challenges</a:t>
            </a:r>
          </a:p>
          <a:p>
            <a:pPr marL="214313" indent="-214313" defTabSz="685800">
              <a:buFont typeface="Arial" panose="020B0604020202020204" pitchFamily="34" charset="0"/>
              <a:buChar char="•"/>
              <a:defRPr/>
            </a:pPr>
            <a:endParaRPr lang="en-US" b="1" dirty="0">
              <a:solidFill>
                <a:srgbClr val="000000"/>
              </a:solidFill>
              <a:latin typeface="Arial" panose="020B0604020202020204"/>
            </a:endParaRPr>
          </a:p>
          <a:p>
            <a:pPr marL="214313" indent="-214313" defTabSz="685800">
              <a:buFont typeface="Arial" panose="020B0604020202020204" pitchFamily="34" charset="0"/>
              <a:buChar char="•"/>
              <a:defRPr/>
            </a:pPr>
            <a:r>
              <a:rPr lang="en-US" b="1" dirty="0">
                <a:solidFill>
                  <a:srgbClr val="000000"/>
                </a:solidFill>
                <a:latin typeface="Arial" panose="020B0604020202020204"/>
              </a:rPr>
              <a:t>Enhanced jobsite safety and improved operating expenses</a:t>
            </a:r>
          </a:p>
          <a:p>
            <a:pPr marL="214313" indent="-214313" defTabSz="685800">
              <a:buFont typeface="Arial" panose="020B0604020202020204" pitchFamily="34" charset="0"/>
              <a:buChar char="•"/>
              <a:defRPr/>
            </a:pPr>
            <a:endParaRPr lang="en-US" b="1" dirty="0">
              <a:solidFill>
                <a:srgbClr val="000000"/>
              </a:solidFill>
              <a:latin typeface="Arial" panose="020B0604020202020204"/>
            </a:endParaRPr>
          </a:p>
          <a:p>
            <a:pPr marL="214313" indent="-214313" defTabSz="685800">
              <a:buFont typeface="Arial" panose="020B0604020202020204" pitchFamily="34" charset="0"/>
              <a:buChar char="•"/>
              <a:defRPr/>
            </a:pPr>
            <a:r>
              <a:rPr lang="en-US" b="1" dirty="0">
                <a:solidFill>
                  <a:srgbClr val="000000"/>
                </a:solidFill>
                <a:latin typeface="Arial" panose="020B0604020202020204"/>
              </a:rPr>
              <a:t>10+ years of proven reliability and performance</a:t>
            </a:r>
          </a:p>
        </p:txBody>
      </p:sp>
      <p:pic>
        <p:nvPicPr>
          <p:cNvPr id="3" name="Picture 2">
            <a:extLst>
              <a:ext uri="{FF2B5EF4-FFF2-40B4-BE49-F238E27FC236}">
                <a16:creationId xmlns:a16="http://schemas.microsoft.com/office/drawing/2014/main" id="{6685433D-2571-5858-44DF-EF527BAC67F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95783" y="2701129"/>
            <a:ext cx="1848062" cy="1800094"/>
          </a:xfrm>
          <a:prstGeom prst="rect">
            <a:avLst/>
          </a:prstGeom>
        </p:spPr>
      </p:pic>
      <p:pic>
        <p:nvPicPr>
          <p:cNvPr id="4" name="Picture 3">
            <a:extLst>
              <a:ext uri="{FF2B5EF4-FFF2-40B4-BE49-F238E27FC236}">
                <a16:creationId xmlns:a16="http://schemas.microsoft.com/office/drawing/2014/main" id="{E431A524-5CBA-9A8E-8EB8-3A6304440E06}"/>
              </a:ext>
            </a:extLst>
          </p:cNvPr>
          <p:cNvPicPr>
            <a:picLocks noChangeAspect="1"/>
          </p:cNvPicPr>
          <p:nvPr/>
        </p:nvPicPr>
        <p:blipFill>
          <a:blip r:embed="rId7"/>
          <a:stretch>
            <a:fillRect/>
          </a:stretch>
        </p:blipFill>
        <p:spPr>
          <a:xfrm>
            <a:off x="0" y="4649664"/>
            <a:ext cx="9144000" cy="493836"/>
          </a:xfrm>
          <a:prstGeom prst="rect">
            <a:avLst/>
          </a:prstGeom>
        </p:spPr>
      </p:pic>
      <p:pic>
        <p:nvPicPr>
          <p:cNvPr id="9" name="Picture 8">
            <a:extLst>
              <a:ext uri="{FF2B5EF4-FFF2-40B4-BE49-F238E27FC236}">
                <a16:creationId xmlns:a16="http://schemas.microsoft.com/office/drawing/2014/main" id="{86EDC5D2-BC86-FB78-0C80-D94C03A2101F}"/>
              </a:ext>
            </a:extLst>
          </p:cNvPr>
          <p:cNvPicPr>
            <a:picLocks noChangeAspect="1"/>
          </p:cNvPicPr>
          <p:nvPr/>
        </p:nvPicPr>
        <p:blipFill>
          <a:blip r:embed="rId8"/>
          <a:stretch>
            <a:fillRect/>
          </a:stretch>
        </p:blipFill>
        <p:spPr>
          <a:xfrm>
            <a:off x="7848602" y="4769424"/>
            <a:ext cx="1061240" cy="281721"/>
          </a:xfrm>
          <a:prstGeom prst="rect">
            <a:avLst/>
          </a:prstGeom>
        </p:spPr>
      </p:pic>
    </p:spTree>
    <p:extLst>
      <p:ext uri="{BB962C8B-B14F-4D97-AF65-F5344CB8AC3E}">
        <p14:creationId xmlns:p14="http://schemas.microsoft.com/office/powerpoint/2010/main" val="2775853334"/>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FA871-EA76-35AD-DE3D-D66FC8F3F579}"/>
            </a:ext>
          </a:extLst>
        </p:cNvPr>
        <p:cNvGrpSpPr/>
        <p:nvPr/>
      </p:nvGrpSpPr>
      <p:grpSpPr>
        <a:xfrm>
          <a:off x="0" y="0"/>
          <a:ext cx="0" cy="0"/>
          <a:chOff x="0" y="0"/>
          <a:chExt cx="0" cy="0"/>
        </a:xfrm>
      </p:grpSpPr>
      <p:pic>
        <p:nvPicPr>
          <p:cNvPr id="4" name="Picture 3" descr="A black background with a rough surface&#10;&#10;Description automatically generated">
            <a:extLst>
              <a:ext uri="{FF2B5EF4-FFF2-40B4-BE49-F238E27FC236}">
                <a16:creationId xmlns:a16="http://schemas.microsoft.com/office/drawing/2014/main" id="{2B2FF6F3-F35C-4432-6DAF-BFAD12B1C2A5}"/>
              </a:ext>
            </a:extLst>
          </p:cNvPr>
          <p:cNvPicPr>
            <a:picLocks noGrp="1" noRot="1" noChangeAspect="1" noMove="1" noResize="1" noEditPoints="1" noAdjustHandles="1" noChangeArrowheads="1" noChangeShapeType="1" noCrop="1"/>
          </p:cNvPicPr>
          <p:nvPr/>
        </p:nvPicPr>
        <p:blipFill rotWithShape="1">
          <a:blip r:embed="rId3" cstate="screen">
            <a:extLst>
              <a:ext uri="{28A0092B-C50C-407E-A947-70E740481C1C}">
                <a14:useLocalDpi xmlns:a14="http://schemas.microsoft.com/office/drawing/2010/main"/>
              </a:ext>
            </a:extLst>
          </a:blip>
          <a:srcRect/>
          <a:stretch/>
        </p:blipFill>
        <p:spPr>
          <a:xfrm>
            <a:off x="5467496" y="0"/>
            <a:ext cx="3676504" cy="5143500"/>
          </a:xfrm>
          <a:prstGeom prst="rect">
            <a:avLst/>
          </a:prstGeom>
        </p:spPr>
      </p:pic>
      <p:sp>
        <p:nvSpPr>
          <p:cNvPr id="5" name="Rectangle 4">
            <a:extLst>
              <a:ext uri="{FF2B5EF4-FFF2-40B4-BE49-F238E27FC236}">
                <a16:creationId xmlns:a16="http://schemas.microsoft.com/office/drawing/2014/main" id="{BF5B566B-6CBD-DF63-B727-46B8B631D664}"/>
              </a:ext>
            </a:extLst>
          </p:cNvPr>
          <p:cNvSpPr>
            <a:spLocks noGrp="1" noRot="1" noMove="1" noResize="1" noEditPoints="1" noAdjustHandles="1" noChangeArrowheads="1" noChangeShapeType="1"/>
          </p:cNvSpPr>
          <p:nvPr/>
        </p:nvSpPr>
        <p:spPr>
          <a:xfrm>
            <a:off x="5467496" y="0"/>
            <a:ext cx="146154" cy="51435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EFFFF"/>
              </a:solidFill>
              <a:latin typeface="Arial" panose="020B0604020202020204"/>
            </a:endParaRPr>
          </a:p>
        </p:txBody>
      </p:sp>
      <p:pic>
        <p:nvPicPr>
          <p:cNvPr id="6" name="Picture 5">
            <a:extLst>
              <a:ext uri="{FF2B5EF4-FFF2-40B4-BE49-F238E27FC236}">
                <a16:creationId xmlns:a16="http://schemas.microsoft.com/office/drawing/2014/main" id="{E0CF3134-1363-3CCE-8D45-1919BF8B533F}"/>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rcRect/>
          <a:stretch/>
        </p:blipFill>
        <p:spPr>
          <a:xfrm>
            <a:off x="0" y="1"/>
            <a:ext cx="5467496" cy="5143500"/>
          </a:xfrm>
          <a:prstGeom prst="rect">
            <a:avLst/>
          </a:prstGeom>
        </p:spPr>
      </p:pic>
      <p:sp>
        <p:nvSpPr>
          <p:cNvPr id="2" name="TextBox 1">
            <a:extLst>
              <a:ext uri="{FF2B5EF4-FFF2-40B4-BE49-F238E27FC236}">
                <a16:creationId xmlns:a16="http://schemas.microsoft.com/office/drawing/2014/main" id="{830353FC-E46C-C95D-BD0B-09620BF26691}"/>
              </a:ext>
            </a:extLst>
          </p:cNvPr>
          <p:cNvSpPr txBox="1"/>
          <p:nvPr/>
        </p:nvSpPr>
        <p:spPr>
          <a:xfrm>
            <a:off x="5770765" y="1765653"/>
            <a:ext cx="3164891" cy="2354491"/>
          </a:xfrm>
          <a:prstGeom prst="rect">
            <a:avLst/>
          </a:prstGeom>
          <a:noFill/>
        </p:spPr>
        <p:txBody>
          <a:bodyPr wrap="square" rtlCol="0" anchor="b">
            <a:spAutoFit/>
          </a:bodyPr>
          <a:lstStyle/>
          <a:p>
            <a:pPr algn="ctr" defTabSz="685800">
              <a:defRPr/>
            </a:pPr>
            <a:endParaRPr lang="en-US" sz="2700" b="1" dirty="0">
              <a:solidFill>
                <a:srgbClr val="EAAA00"/>
              </a:solidFill>
              <a:latin typeface="Verdana" panose="020B0604030504040204" pitchFamily="34" charset="0"/>
              <a:ea typeface="Verdana" panose="020B0604030504040204" pitchFamily="34" charset="0"/>
              <a:cs typeface="Verdana" panose="020B0604030504040204" pitchFamily="34" charset="0"/>
            </a:endParaRPr>
          </a:p>
          <a:p>
            <a:pPr algn="ctr" defTabSz="685800">
              <a:defRPr/>
            </a:pPr>
            <a:r>
              <a:rPr lang="en-US" sz="2000" dirty="0">
                <a:solidFill>
                  <a:srgbClr val="EAAA00"/>
                </a:solidFill>
                <a:latin typeface="Verdana" panose="020B0604030504040204" pitchFamily="34" charset="0"/>
                <a:ea typeface="Verdana" panose="020B0604030504040204" pitchFamily="34" charset="0"/>
                <a:cs typeface="Verdana" panose="020B0604030504040204" pitchFamily="34" charset="0"/>
              </a:rPr>
              <a:t>Frank Dean </a:t>
            </a:r>
          </a:p>
          <a:p>
            <a:pPr algn="ctr" defTabSz="685800">
              <a:defRPr/>
            </a:pPr>
            <a:r>
              <a:rPr lang="en-US" sz="2000" dirty="0">
                <a:solidFill>
                  <a:srgbClr val="EAAA00"/>
                </a:solidFill>
                <a:latin typeface="Verdana" panose="020B0604030504040204" pitchFamily="34" charset="0"/>
                <a:ea typeface="Verdana" panose="020B0604030504040204" pitchFamily="34" charset="0"/>
                <a:cs typeface="Verdana" panose="020B0604030504040204" pitchFamily="34" charset="0"/>
              </a:rPr>
              <a:t>Green Fleet </a:t>
            </a:r>
          </a:p>
          <a:p>
            <a:pPr algn="ctr" defTabSz="685800">
              <a:defRPr/>
            </a:pPr>
            <a:r>
              <a:rPr lang="en-US" sz="2000" dirty="0">
                <a:solidFill>
                  <a:srgbClr val="EAAA00"/>
                </a:solidFill>
                <a:latin typeface="Verdana" panose="020B0604030504040204" pitchFamily="34" charset="0"/>
                <a:ea typeface="Verdana" panose="020B0604030504040204" pitchFamily="34" charset="0"/>
                <a:cs typeface="Verdana" panose="020B0604030504040204" pitchFamily="34" charset="0"/>
              </a:rPr>
              <a:t>Marketing Manager</a:t>
            </a:r>
          </a:p>
          <a:p>
            <a:pPr algn="ctr" defTabSz="685800">
              <a:defRPr/>
            </a:pPr>
            <a:endParaRPr lang="en-US" sz="2000" dirty="0">
              <a:solidFill>
                <a:srgbClr val="EAAA00"/>
              </a:solidFill>
              <a:latin typeface="Verdana" panose="020B0604030504040204" pitchFamily="34" charset="0"/>
              <a:ea typeface="Verdana" panose="020B0604030504040204" pitchFamily="34" charset="0"/>
              <a:cs typeface="Verdana" panose="020B0604030504040204" pitchFamily="34" charset="0"/>
            </a:endParaRPr>
          </a:p>
          <a:p>
            <a:pPr algn="ctr" defTabSz="685800">
              <a:defRPr/>
            </a:pPr>
            <a:r>
              <a:rPr lang="en-US" sz="2000" dirty="0">
                <a:solidFill>
                  <a:schemeClr val="bg1">
                    <a:lumMod val="95000"/>
                  </a:schemeClr>
                </a:solidFill>
                <a:latin typeface="Verdana" panose="020B0604030504040204" pitchFamily="34" charset="0"/>
                <a:ea typeface="Verdana" panose="020B0604030504040204" pitchFamily="34" charset="0"/>
                <a:cs typeface="Verdana" panose="020B0604030504040204" pitchFamily="34" charset="0"/>
                <a:hlinkClick r:id="rId5">
                  <a:extLst>
                    <a:ext uri="{A12FA001-AC4F-418D-AE19-62706E023703}">
                      <ahyp:hlinkClr xmlns:ahyp="http://schemas.microsoft.com/office/drawing/2018/hyperlinkcolor" val="tx"/>
                    </a:ext>
                  </a:extLst>
                </a:hlinkClick>
              </a:rPr>
              <a:t>Frank.Dean@Altec.com</a:t>
            </a:r>
            <a:endParaRPr lang="en-US" sz="2000" dirty="0">
              <a:solidFill>
                <a:schemeClr val="bg1">
                  <a:lumMod val="95000"/>
                </a:schemeClr>
              </a:solidFill>
              <a:latin typeface="Verdana" panose="020B0604030504040204" pitchFamily="34" charset="0"/>
              <a:ea typeface="Verdana" panose="020B0604030504040204" pitchFamily="34" charset="0"/>
              <a:cs typeface="Verdana" panose="020B0604030504040204" pitchFamily="34" charset="0"/>
            </a:endParaRPr>
          </a:p>
          <a:p>
            <a:pPr algn="ctr" defTabSz="685800">
              <a:defRPr/>
            </a:pPr>
            <a:endParaRPr lang="en-US" sz="20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a:extLst>
              <a:ext uri="{FF2B5EF4-FFF2-40B4-BE49-F238E27FC236}">
                <a16:creationId xmlns:a16="http://schemas.microsoft.com/office/drawing/2014/main" id="{804463AD-9A95-BF04-3D44-EF00B4D88FFF}"/>
              </a:ext>
            </a:extLst>
          </p:cNvPr>
          <p:cNvPicPr>
            <a:picLocks noChangeAspect="1"/>
          </p:cNvPicPr>
          <p:nvPr/>
        </p:nvPicPr>
        <p:blipFill>
          <a:blip r:embed="rId6"/>
          <a:stretch>
            <a:fillRect/>
          </a:stretch>
        </p:blipFill>
        <p:spPr>
          <a:xfrm>
            <a:off x="6011662" y="836401"/>
            <a:ext cx="2588171" cy="687066"/>
          </a:xfrm>
          <a:prstGeom prst="rect">
            <a:avLst/>
          </a:prstGeom>
        </p:spPr>
      </p:pic>
    </p:spTree>
    <p:extLst>
      <p:ext uri="{BB962C8B-B14F-4D97-AF65-F5344CB8AC3E}">
        <p14:creationId xmlns:p14="http://schemas.microsoft.com/office/powerpoint/2010/main" val="1353694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35102E7-83AB-6C7B-5CDF-39B3C17DA2F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1977"/>
            <a:ext cx="9146270" cy="2248949"/>
          </a:xfrm>
          <a:prstGeom prst="rect">
            <a:avLst/>
          </a:prstGeom>
        </p:spPr>
      </p:pic>
      <p:sp>
        <p:nvSpPr>
          <p:cNvPr id="3" name="Text Placeholder 2">
            <a:extLst>
              <a:ext uri="{FF2B5EF4-FFF2-40B4-BE49-F238E27FC236}">
                <a16:creationId xmlns:a16="http://schemas.microsoft.com/office/drawing/2014/main" id="{A0D760E6-58EC-4171-BAD4-872F3B74B93D}"/>
              </a:ext>
            </a:extLst>
          </p:cNvPr>
          <p:cNvSpPr>
            <a:spLocks noGrp="1"/>
          </p:cNvSpPr>
          <p:nvPr>
            <p:ph type="body" sz="quarter" idx="10"/>
          </p:nvPr>
        </p:nvSpPr>
        <p:spPr>
          <a:xfrm>
            <a:off x="1387928" y="3599682"/>
            <a:ext cx="6368144" cy="472679"/>
          </a:xfrm>
        </p:spPr>
        <p:txBody>
          <a:bodyPr>
            <a:normAutofit fontScale="85000" lnSpcReduction="10000"/>
          </a:bodyPr>
          <a:lstStyle/>
          <a:p>
            <a:pPr algn="ctr"/>
            <a:r>
              <a:rPr lang="en-GB" dirty="0">
                <a:solidFill>
                  <a:srgbClr val="D64728"/>
                </a:solidFill>
              </a:rPr>
              <a:t>The best terminal trucks ever made. Period.</a:t>
            </a:r>
          </a:p>
        </p:txBody>
      </p:sp>
      <p:sp>
        <p:nvSpPr>
          <p:cNvPr id="4" name="Text Placeholder 3">
            <a:extLst>
              <a:ext uri="{FF2B5EF4-FFF2-40B4-BE49-F238E27FC236}">
                <a16:creationId xmlns:a16="http://schemas.microsoft.com/office/drawing/2014/main" id="{0A77079C-4D37-4F46-8C63-BEA75F589EA1}"/>
              </a:ext>
            </a:extLst>
          </p:cNvPr>
          <p:cNvSpPr>
            <a:spLocks noGrp="1"/>
          </p:cNvSpPr>
          <p:nvPr>
            <p:ph type="body" sz="quarter" idx="11"/>
          </p:nvPr>
        </p:nvSpPr>
        <p:spPr>
          <a:xfrm>
            <a:off x="1251857" y="3992864"/>
            <a:ext cx="6640286" cy="472679"/>
          </a:xfrm>
        </p:spPr>
        <p:txBody>
          <a:bodyPr>
            <a:normAutofit/>
          </a:bodyPr>
          <a:lstStyle/>
          <a:p>
            <a:r>
              <a:rPr lang="en-GB" sz="1800" dirty="0">
                <a:cs typeface="Poppins" panose="00000500000000000000" pitchFamily="2" charset="0"/>
              </a:rPr>
              <a:t>Safer. More reliable. Lower cost.</a:t>
            </a:r>
          </a:p>
        </p:txBody>
      </p:sp>
      <p:sp>
        <p:nvSpPr>
          <p:cNvPr id="2" name="TextBox 1">
            <a:extLst>
              <a:ext uri="{FF2B5EF4-FFF2-40B4-BE49-F238E27FC236}">
                <a16:creationId xmlns:a16="http://schemas.microsoft.com/office/drawing/2014/main" id="{D87B7708-DA2E-099A-5A1F-ECC45128EA2F}"/>
              </a:ext>
            </a:extLst>
          </p:cNvPr>
          <p:cNvSpPr txBox="1"/>
          <p:nvPr/>
        </p:nvSpPr>
        <p:spPr>
          <a:xfrm>
            <a:off x="8335736" y="4818413"/>
            <a:ext cx="642010" cy="369332"/>
          </a:xfrm>
          <a:prstGeom prst="rect">
            <a:avLst/>
          </a:prstGeom>
          <a:noFill/>
        </p:spPr>
        <p:txBody>
          <a:bodyPr wrap="square" rtlCol="0">
            <a:spAutoFit/>
          </a:bodyPr>
          <a:lstStyle/>
          <a:p>
            <a:r>
              <a:rPr lang="en-US" sz="900" dirty="0">
                <a:solidFill>
                  <a:schemeClr val="bg1">
                    <a:lumMod val="75000"/>
                  </a:schemeClr>
                </a:solidFill>
              </a:rPr>
              <a:t>8/19/2025</a:t>
            </a:r>
          </a:p>
        </p:txBody>
      </p:sp>
      <p:sp>
        <p:nvSpPr>
          <p:cNvPr id="7" name="Rectangle 6">
            <a:extLst>
              <a:ext uri="{FF2B5EF4-FFF2-40B4-BE49-F238E27FC236}">
                <a16:creationId xmlns:a16="http://schemas.microsoft.com/office/drawing/2014/main" id="{533AF944-41DC-4348-AE1A-D0E68BD2D784}"/>
              </a:ext>
            </a:extLst>
          </p:cNvPr>
          <p:cNvSpPr/>
          <p:nvPr/>
        </p:nvSpPr>
        <p:spPr>
          <a:xfrm>
            <a:off x="0" y="1"/>
            <a:ext cx="9144000" cy="2248949"/>
          </a:xfrm>
          <a:prstGeom prst="rect">
            <a:avLst/>
          </a:prstGeom>
          <a:gradFill flip="none" rotWithShape="1">
            <a:gsLst>
              <a:gs pos="0">
                <a:srgbClr val="EE5815">
                  <a:alpha val="45818"/>
                </a:srgbClr>
              </a:gs>
              <a:gs pos="100000">
                <a:srgbClr val="D64728">
                  <a:alpha val="7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5" name="Picture 4">
            <a:extLst>
              <a:ext uri="{FF2B5EF4-FFF2-40B4-BE49-F238E27FC236}">
                <a16:creationId xmlns:a16="http://schemas.microsoft.com/office/drawing/2014/main" id="{EA57DA4A-3C21-49AE-B8E2-8EF0EF87CA6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542575" y="1589063"/>
            <a:ext cx="2058851" cy="1670190"/>
          </a:xfrm>
          <a:prstGeom prst="rect">
            <a:avLst/>
          </a:prstGeom>
        </p:spPr>
      </p:pic>
    </p:spTree>
    <p:extLst>
      <p:ext uri="{BB962C8B-B14F-4D97-AF65-F5344CB8AC3E}">
        <p14:creationId xmlns:p14="http://schemas.microsoft.com/office/powerpoint/2010/main" val="21907445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4D17D3-986E-7175-FE89-A2FBD9E8DFF0}"/>
              </a:ext>
            </a:extLst>
          </p:cNvPr>
          <p:cNvSpPr>
            <a:spLocks noGrp="1"/>
          </p:cNvSpPr>
          <p:nvPr>
            <p:ph type="title"/>
          </p:nvPr>
        </p:nvSpPr>
        <p:spPr/>
        <p:txBody>
          <a:bodyPr/>
          <a:lstStyle/>
          <a:p>
            <a:r>
              <a:rPr lang="en-US" dirty="0"/>
              <a:t>Why EV?</a:t>
            </a:r>
          </a:p>
        </p:txBody>
      </p:sp>
      <p:sp>
        <p:nvSpPr>
          <p:cNvPr id="4" name="Text Placeholder 3">
            <a:extLst>
              <a:ext uri="{FF2B5EF4-FFF2-40B4-BE49-F238E27FC236}">
                <a16:creationId xmlns:a16="http://schemas.microsoft.com/office/drawing/2014/main" id="{3438E1BD-AD46-B7AA-A84F-77F435F079D2}"/>
              </a:ext>
            </a:extLst>
          </p:cNvPr>
          <p:cNvSpPr>
            <a:spLocks noGrp="1"/>
          </p:cNvSpPr>
          <p:nvPr>
            <p:ph type="body" sz="quarter" idx="13"/>
          </p:nvPr>
        </p:nvSpPr>
        <p:spPr/>
        <p:txBody>
          <a:bodyPr/>
          <a:lstStyle/>
          <a:p>
            <a:r>
              <a:rPr lang="en-US" dirty="0"/>
              <a:t>Four quick questions to help frame this discussion:</a:t>
            </a:r>
          </a:p>
        </p:txBody>
      </p:sp>
      <p:graphicFrame>
        <p:nvGraphicFramePr>
          <p:cNvPr id="8" name="Text Placeholder 1">
            <a:extLst>
              <a:ext uri="{FF2B5EF4-FFF2-40B4-BE49-F238E27FC236}">
                <a16:creationId xmlns:a16="http://schemas.microsoft.com/office/drawing/2014/main" id="{A4F88B20-CC6E-FB57-B72F-D9D3EAB7341F}"/>
              </a:ext>
            </a:extLst>
          </p:cNvPr>
          <p:cNvGraphicFramePr/>
          <p:nvPr>
            <p:extLst>
              <p:ext uri="{D42A27DB-BD31-4B8C-83A1-F6EECF244321}">
                <p14:modId xmlns:p14="http://schemas.microsoft.com/office/powerpoint/2010/main" val="2336620464"/>
              </p:ext>
            </p:extLst>
          </p:nvPr>
        </p:nvGraphicFramePr>
        <p:xfrm>
          <a:off x="361949" y="1318022"/>
          <a:ext cx="8524875" cy="3050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0311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E65FBD-B93A-4DF1-AB6E-45A8BA46A780}"/>
              </a:ext>
            </a:extLst>
          </p:cNvPr>
          <p:cNvSpPr>
            <a:spLocks noGrp="1"/>
          </p:cNvSpPr>
          <p:nvPr>
            <p:ph type="title"/>
          </p:nvPr>
        </p:nvSpPr>
        <p:spPr>
          <a:xfrm>
            <a:off x="1233275" y="134639"/>
            <a:ext cx="6677450" cy="477441"/>
          </a:xfrm>
        </p:spPr>
        <p:txBody>
          <a:bodyPr/>
          <a:lstStyle/>
          <a:p>
            <a:r>
              <a:rPr lang="en-US" dirty="0"/>
              <a:t>330 Customers Have Already Adopted</a:t>
            </a:r>
          </a:p>
        </p:txBody>
      </p:sp>
      <p:pic>
        <p:nvPicPr>
          <p:cNvPr id="55" name="Picture 54">
            <a:extLst>
              <a:ext uri="{FF2B5EF4-FFF2-40B4-BE49-F238E27FC236}">
                <a16:creationId xmlns:a16="http://schemas.microsoft.com/office/drawing/2014/main" id="{49F0C4A1-E0DB-A2C1-8D37-3E5C3E6ABC0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120111" y="612081"/>
            <a:ext cx="903778" cy="733166"/>
          </a:xfrm>
          <a:prstGeom prst="rect">
            <a:avLst/>
          </a:prstGeom>
        </p:spPr>
      </p:pic>
      <p:pic>
        <p:nvPicPr>
          <p:cNvPr id="2" name="Picture 1">
            <a:extLst>
              <a:ext uri="{FF2B5EF4-FFF2-40B4-BE49-F238E27FC236}">
                <a16:creationId xmlns:a16="http://schemas.microsoft.com/office/drawing/2014/main" id="{B9414145-C70F-B906-EFE2-EFAB7211A74D}"/>
              </a:ext>
            </a:extLst>
          </p:cNvPr>
          <p:cNvPicPr>
            <a:picLocks noChangeAspect="1"/>
          </p:cNvPicPr>
          <p:nvPr/>
        </p:nvPicPr>
        <p:blipFill>
          <a:blip r:embed="rId4"/>
          <a:stretch>
            <a:fillRect/>
          </a:stretch>
        </p:blipFill>
        <p:spPr>
          <a:xfrm>
            <a:off x="568575" y="616034"/>
            <a:ext cx="8006849" cy="4392827"/>
          </a:xfrm>
          <a:prstGeom prst="rect">
            <a:avLst/>
          </a:prstGeom>
        </p:spPr>
      </p:pic>
    </p:spTree>
    <p:extLst>
      <p:ext uri="{BB962C8B-B14F-4D97-AF65-F5344CB8AC3E}">
        <p14:creationId xmlns:p14="http://schemas.microsoft.com/office/powerpoint/2010/main" val="24510962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B2006B-9FB1-E246-BEB1-1A62803F9798}"/>
              </a:ext>
            </a:extLst>
          </p:cNvPr>
          <p:cNvSpPr>
            <a:spLocks noGrp="1"/>
          </p:cNvSpPr>
          <p:nvPr>
            <p:ph type="body" sz="quarter" idx="20"/>
          </p:nvPr>
        </p:nvSpPr>
        <p:spPr/>
        <p:txBody>
          <a:bodyPr>
            <a:normAutofit lnSpcReduction="10000"/>
          </a:bodyPr>
          <a:lstStyle/>
          <a:p>
            <a:r>
              <a:rPr lang="en-US" dirty="0">
                <a:latin typeface="Calibri" panose="020F0502020204030204" pitchFamily="34" charset="0"/>
                <a:cs typeface="Calibri" panose="020F0502020204030204" pitchFamily="34" charset="0"/>
              </a:rPr>
              <a:t>Deployed nationally since 2015 initial production, across weather and duty cycles</a:t>
            </a:r>
          </a:p>
          <a:p>
            <a:endParaRPr lang="en-US" dirty="0"/>
          </a:p>
        </p:txBody>
      </p:sp>
      <p:sp>
        <p:nvSpPr>
          <p:cNvPr id="3" name="Text Placeholder 2">
            <a:extLst>
              <a:ext uri="{FF2B5EF4-FFF2-40B4-BE49-F238E27FC236}">
                <a16:creationId xmlns:a16="http://schemas.microsoft.com/office/drawing/2014/main" id="{A2D22E41-78A6-D94E-97E8-17FC6E7184AD}"/>
              </a:ext>
            </a:extLst>
          </p:cNvPr>
          <p:cNvSpPr>
            <a:spLocks noGrp="1"/>
          </p:cNvSpPr>
          <p:nvPr>
            <p:ph type="body" sz="quarter" idx="21"/>
          </p:nvPr>
        </p:nvSpPr>
        <p:spPr>
          <a:xfrm>
            <a:off x="2577130" y="2103285"/>
            <a:ext cx="1830689" cy="754312"/>
          </a:xfrm>
        </p:spPr>
        <p:txBody>
          <a:bodyPr>
            <a:normAutofit/>
          </a:bodyPr>
          <a:lstStyle/>
          <a:p>
            <a:r>
              <a:rPr lang="en-US" dirty="0">
                <a:latin typeface="Calibri" panose="020F0502020204030204" pitchFamily="34" charset="0"/>
                <a:cs typeface="Calibri" panose="020F0502020204030204" pitchFamily="34" charset="0"/>
              </a:rPr>
              <a:t>Growing exponentially since first deployment</a:t>
            </a:r>
          </a:p>
        </p:txBody>
      </p:sp>
      <p:sp>
        <p:nvSpPr>
          <p:cNvPr id="4" name="Text Placeholder 3">
            <a:extLst>
              <a:ext uri="{FF2B5EF4-FFF2-40B4-BE49-F238E27FC236}">
                <a16:creationId xmlns:a16="http://schemas.microsoft.com/office/drawing/2014/main" id="{DF64E9DD-F801-164E-B878-A1494DE4D01C}"/>
              </a:ext>
            </a:extLst>
          </p:cNvPr>
          <p:cNvSpPr>
            <a:spLocks noGrp="1"/>
          </p:cNvSpPr>
          <p:nvPr>
            <p:ph type="body" sz="quarter" idx="22"/>
          </p:nvPr>
        </p:nvSpPr>
        <p:spPr>
          <a:xfrm>
            <a:off x="4606585" y="2103285"/>
            <a:ext cx="1830689" cy="754312"/>
          </a:xfrm>
        </p:spPr>
        <p:txBody>
          <a:bodyPr>
            <a:normAutofit lnSpcReduction="10000"/>
          </a:bodyPr>
          <a:lstStyle/>
          <a:p>
            <a:r>
              <a:rPr lang="en-US" dirty="0">
                <a:latin typeface="Calibri" panose="020F0502020204030204" pitchFamily="34" charset="0"/>
                <a:cs typeface="Calibri" panose="020F0502020204030204" pitchFamily="34" charset="0"/>
              </a:rPr>
              <a:t>Chosen by more than 330 fleets across 40 states, Canada, and the Caribbean</a:t>
            </a:r>
          </a:p>
          <a:p>
            <a:endParaRPr lang="en-US" dirty="0"/>
          </a:p>
        </p:txBody>
      </p:sp>
      <p:sp>
        <p:nvSpPr>
          <p:cNvPr id="5" name="Text Placeholder 4">
            <a:extLst>
              <a:ext uri="{FF2B5EF4-FFF2-40B4-BE49-F238E27FC236}">
                <a16:creationId xmlns:a16="http://schemas.microsoft.com/office/drawing/2014/main" id="{63A1BF3C-9F8D-0047-A74D-E5E18BDB16E0}"/>
              </a:ext>
            </a:extLst>
          </p:cNvPr>
          <p:cNvSpPr>
            <a:spLocks noGrp="1"/>
          </p:cNvSpPr>
          <p:nvPr>
            <p:ph type="body" sz="quarter" idx="23"/>
          </p:nvPr>
        </p:nvSpPr>
        <p:spPr>
          <a:xfrm>
            <a:off x="6700838" y="2064425"/>
            <a:ext cx="1830689" cy="832031"/>
          </a:xfrm>
        </p:spPr>
        <p:txBody>
          <a:bodyPr>
            <a:noAutofit/>
          </a:bodyPr>
          <a:lstStyle/>
          <a:p>
            <a:pPr>
              <a:spcBef>
                <a:spcPts val="0"/>
              </a:spcBef>
            </a:pPr>
            <a:r>
              <a:rPr lang="en-US" dirty="0">
                <a:latin typeface="Calibri" panose="020F0502020204030204" pitchFamily="34" charset="0"/>
                <a:cs typeface="Calibri" panose="020F0502020204030204" pitchFamily="34" charset="0"/>
              </a:rPr>
              <a:t>Commercially deployed fleet has surpassed </a:t>
            </a:r>
          </a:p>
          <a:p>
            <a:pPr>
              <a:spcBef>
                <a:spcPts val="0"/>
              </a:spcBef>
            </a:pPr>
            <a:r>
              <a:rPr lang="en-US" dirty="0">
                <a:latin typeface="Calibri" panose="020F0502020204030204" pitchFamily="34" charset="0"/>
                <a:cs typeface="Calibri" panose="020F0502020204030204" pitchFamily="34" charset="0"/>
              </a:rPr>
              <a:t>25.7 million miles and</a:t>
            </a:r>
          </a:p>
          <a:p>
            <a:pPr>
              <a:spcBef>
                <a:spcPts val="0"/>
              </a:spcBef>
            </a:pPr>
            <a:r>
              <a:rPr lang="en-US" dirty="0">
                <a:latin typeface="Calibri" panose="020F0502020204030204" pitchFamily="34" charset="0"/>
                <a:cs typeface="Calibri" panose="020F0502020204030204" pitchFamily="34" charset="0"/>
              </a:rPr>
              <a:t>9.6 million hours</a:t>
            </a:r>
          </a:p>
        </p:txBody>
      </p:sp>
      <p:sp>
        <p:nvSpPr>
          <p:cNvPr id="6" name="Title 5">
            <a:extLst>
              <a:ext uri="{FF2B5EF4-FFF2-40B4-BE49-F238E27FC236}">
                <a16:creationId xmlns:a16="http://schemas.microsoft.com/office/drawing/2014/main" id="{B0536606-2005-594A-A76F-589D49CEFDE2}"/>
              </a:ext>
            </a:extLst>
          </p:cNvPr>
          <p:cNvSpPr>
            <a:spLocks noGrp="1"/>
          </p:cNvSpPr>
          <p:nvPr>
            <p:ph type="title"/>
          </p:nvPr>
        </p:nvSpPr>
        <p:spPr/>
        <p:txBody>
          <a:bodyPr/>
          <a:lstStyle/>
          <a:p>
            <a:r>
              <a:rPr lang="en-US" dirty="0"/>
              <a:t>#1 Electric Terminal Truck Manufacturer</a:t>
            </a:r>
          </a:p>
        </p:txBody>
      </p:sp>
      <p:sp>
        <p:nvSpPr>
          <p:cNvPr id="11" name="Content Placeholder 7">
            <a:extLst>
              <a:ext uri="{FF2B5EF4-FFF2-40B4-BE49-F238E27FC236}">
                <a16:creationId xmlns:a16="http://schemas.microsoft.com/office/drawing/2014/main" id="{842791C1-CFEB-E04B-9166-3C7130DEA5E5}"/>
              </a:ext>
            </a:extLst>
          </p:cNvPr>
          <p:cNvSpPr txBox="1">
            <a:spLocks/>
          </p:cNvSpPr>
          <p:nvPr/>
        </p:nvSpPr>
        <p:spPr>
          <a:xfrm>
            <a:off x="547675" y="2957586"/>
            <a:ext cx="1830689" cy="140518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i="1" dirty="0">
                <a:latin typeface="Calibri" panose="020F0502020204030204" pitchFamily="34" charset="0"/>
                <a:cs typeface="Calibri" panose="020F0502020204030204" pitchFamily="34" charset="0"/>
              </a:rPr>
              <a:t>In-market longevity and experience   </a:t>
            </a:r>
          </a:p>
          <a:p>
            <a:pPr>
              <a:lnSpc>
                <a:spcPct val="100000"/>
              </a:lnSpc>
              <a:spcBef>
                <a:spcPts val="0"/>
              </a:spcBef>
            </a:pPr>
            <a:r>
              <a:rPr lang="en-US" sz="1200" i="1" dirty="0">
                <a:latin typeface="Calibri" panose="020F0502020204030204" pitchFamily="34" charset="0"/>
                <a:cs typeface="Calibri" panose="020F0502020204030204" pitchFamily="34" charset="0"/>
              </a:rPr>
              <a:t>Company based in USA</a:t>
            </a:r>
          </a:p>
          <a:p>
            <a:pPr>
              <a:lnSpc>
                <a:spcPct val="100000"/>
              </a:lnSpc>
              <a:spcBef>
                <a:spcPts val="0"/>
              </a:spcBef>
            </a:pPr>
            <a:r>
              <a:rPr lang="en-US" sz="1200" i="1" dirty="0">
                <a:latin typeface="Calibri" panose="020F0502020204030204" pitchFamily="34" charset="0"/>
                <a:cs typeface="Calibri" panose="020F0502020204030204" pitchFamily="34" charset="0"/>
              </a:rPr>
              <a:t>Trucks built in USA</a:t>
            </a:r>
          </a:p>
          <a:p>
            <a:pPr>
              <a:lnSpc>
                <a:spcPct val="100000"/>
              </a:lnSpc>
              <a:spcBef>
                <a:spcPts val="0"/>
              </a:spcBef>
            </a:pPr>
            <a:r>
              <a:rPr lang="en-US" sz="1200" i="1" dirty="0">
                <a:latin typeface="Calibri" panose="020F0502020204030204" pitchFamily="34" charset="0"/>
                <a:cs typeface="Calibri" panose="020F0502020204030204" pitchFamily="34" charset="0"/>
              </a:rPr>
              <a:t>100% EV focus</a:t>
            </a:r>
          </a:p>
          <a:p>
            <a:pPr marL="0" indent="0" algn="ctr">
              <a:lnSpc>
                <a:spcPct val="100000"/>
              </a:lnSpc>
              <a:spcBef>
                <a:spcPts val="0"/>
              </a:spcBef>
              <a:buNone/>
            </a:pPr>
            <a:endParaRPr lang="en-US" sz="1200" i="1" dirty="0"/>
          </a:p>
        </p:txBody>
      </p:sp>
      <p:sp>
        <p:nvSpPr>
          <p:cNvPr id="12" name="Content Placeholder 7">
            <a:extLst>
              <a:ext uri="{FF2B5EF4-FFF2-40B4-BE49-F238E27FC236}">
                <a16:creationId xmlns:a16="http://schemas.microsoft.com/office/drawing/2014/main" id="{2D8A4037-0400-7940-8600-20DCC0CB60E1}"/>
              </a:ext>
            </a:extLst>
          </p:cNvPr>
          <p:cNvSpPr txBox="1">
            <a:spLocks/>
          </p:cNvSpPr>
          <p:nvPr/>
        </p:nvSpPr>
        <p:spPr>
          <a:xfrm>
            <a:off x="2641927" y="2957586"/>
            <a:ext cx="1830690" cy="140518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i="1" dirty="0">
                <a:latin typeface="Calibri" panose="020F0502020204030204" pitchFamily="34" charset="0"/>
                <a:cs typeface="Calibri" panose="020F0502020204030204" pitchFamily="34" charset="0"/>
              </a:rPr>
              <a:t>“We come to you” service and support model</a:t>
            </a:r>
          </a:p>
          <a:p>
            <a:pPr>
              <a:lnSpc>
                <a:spcPct val="100000"/>
              </a:lnSpc>
              <a:spcBef>
                <a:spcPts val="0"/>
              </a:spcBef>
            </a:pPr>
            <a:r>
              <a:rPr lang="en-US" sz="1200" i="1" dirty="0">
                <a:latin typeface="Calibri" panose="020F0502020204030204" pitchFamily="34" charset="0"/>
                <a:cs typeface="Calibri" panose="020F0502020204030204" pitchFamily="34" charset="0"/>
              </a:rPr>
              <a:t>75% greater uptime</a:t>
            </a:r>
          </a:p>
          <a:p>
            <a:pPr>
              <a:lnSpc>
                <a:spcPct val="100000"/>
              </a:lnSpc>
              <a:spcBef>
                <a:spcPts val="0"/>
              </a:spcBef>
            </a:pPr>
            <a:r>
              <a:rPr lang="en-US" sz="1200" i="1" dirty="0">
                <a:latin typeface="Calibri" panose="020F0502020204030204" pitchFamily="34" charset="0"/>
                <a:cs typeface="Calibri" panose="020F0502020204030204" pitchFamily="34" charset="0"/>
              </a:rPr>
              <a:t>Real-time telematics</a:t>
            </a:r>
          </a:p>
        </p:txBody>
      </p:sp>
      <p:sp>
        <p:nvSpPr>
          <p:cNvPr id="13" name="Content Placeholder 7">
            <a:extLst>
              <a:ext uri="{FF2B5EF4-FFF2-40B4-BE49-F238E27FC236}">
                <a16:creationId xmlns:a16="http://schemas.microsoft.com/office/drawing/2014/main" id="{6F625F47-A7D8-2646-B743-2306C6B812EE}"/>
              </a:ext>
            </a:extLst>
          </p:cNvPr>
          <p:cNvSpPr txBox="1">
            <a:spLocks/>
          </p:cNvSpPr>
          <p:nvPr/>
        </p:nvSpPr>
        <p:spPr>
          <a:xfrm>
            <a:off x="4671383" y="2957586"/>
            <a:ext cx="1830690" cy="140518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i="1" dirty="0">
                <a:latin typeface="Calibri" panose="020F0502020204030204" pitchFamily="34" charset="0"/>
                <a:cs typeface="Calibri" panose="020F0502020204030204" pitchFamily="34" charset="0"/>
              </a:rPr>
              <a:t>References and referrals available from other sophisticated, industry-leading customers</a:t>
            </a:r>
          </a:p>
        </p:txBody>
      </p:sp>
      <p:sp>
        <p:nvSpPr>
          <p:cNvPr id="14" name="Content Placeholder 7">
            <a:extLst>
              <a:ext uri="{FF2B5EF4-FFF2-40B4-BE49-F238E27FC236}">
                <a16:creationId xmlns:a16="http://schemas.microsoft.com/office/drawing/2014/main" id="{3BED2656-72AF-334A-BEAC-7E43867A3180}"/>
              </a:ext>
            </a:extLst>
          </p:cNvPr>
          <p:cNvSpPr txBox="1">
            <a:spLocks/>
          </p:cNvSpPr>
          <p:nvPr/>
        </p:nvSpPr>
        <p:spPr>
          <a:xfrm>
            <a:off x="6830434" y="2925031"/>
            <a:ext cx="1711178" cy="1317077"/>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200" i="1" dirty="0">
                <a:latin typeface="Calibri" panose="020F0502020204030204" pitchFamily="34" charset="0"/>
                <a:cs typeface="Calibri" panose="020F0502020204030204" pitchFamily="34" charset="0"/>
              </a:rPr>
              <a:t>Designed for driver comfort and safety</a:t>
            </a:r>
          </a:p>
          <a:p>
            <a:pPr>
              <a:lnSpc>
                <a:spcPct val="100000"/>
              </a:lnSpc>
              <a:spcBef>
                <a:spcPts val="0"/>
              </a:spcBef>
            </a:pPr>
            <a:r>
              <a:rPr lang="en-US" sz="1200" i="1" dirty="0">
                <a:latin typeface="Calibri" panose="020F0502020204030204" pitchFamily="34" charset="0"/>
                <a:cs typeface="Calibri" panose="020F0502020204030204" pitchFamily="34" charset="0"/>
              </a:rPr>
              <a:t>Smoother and quieter truck handling</a:t>
            </a:r>
          </a:p>
          <a:p>
            <a:pPr>
              <a:lnSpc>
                <a:spcPct val="100000"/>
              </a:lnSpc>
              <a:spcBef>
                <a:spcPts val="0"/>
              </a:spcBef>
            </a:pPr>
            <a:r>
              <a:rPr lang="en-US" sz="1200" i="1" dirty="0">
                <a:latin typeface="Calibri" panose="020F0502020204030204" pitchFamily="34" charset="0"/>
                <a:cs typeface="Calibri" panose="020F0502020204030204" pitchFamily="34" charset="0"/>
              </a:rPr>
              <a:t>50% shorter stopping distance</a:t>
            </a:r>
          </a:p>
        </p:txBody>
      </p:sp>
      <p:sp>
        <p:nvSpPr>
          <p:cNvPr id="15" name="Parallelogram 14">
            <a:extLst>
              <a:ext uri="{FF2B5EF4-FFF2-40B4-BE49-F238E27FC236}">
                <a16:creationId xmlns:a16="http://schemas.microsoft.com/office/drawing/2014/main" id="{583E1867-BCAB-5A43-B157-1075FE7CC796}"/>
              </a:ext>
            </a:extLst>
          </p:cNvPr>
          <p:cNvSpPr/>
          <p:nvPr/>
        </p:nvSpPr>
        <p:spPr>
          <a:xfrm>
            <a:off x="730870" y="1466533"/>
            <a:ext cx="1647494" cy="484748"/>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ea typeface="Cambria" panose="02040503050406030204" pitchFamily="18" charset="0"/>
              </a:rPr>
              <a:t>Founded in 2012</a:t>
            </a:r>
            <a:endParaRPr lang="en-PK" sz="1200" b="1">
              <a:ea typeface="Cambria" panose="02040503050406030204" pitchFamily="18" charset="0"/>
            </a:endParaRPr>
          </a:p>
        </p:txBody>
      </p:sp>
      <p:sp>
        <p:nvSpPr>
          <p:cNvPr id="18" name="Parallelogram 17">
            <a:extLst>
              <a:ext uri="{FF2B5EF4-FFF2-40B4-BE49-F238E27FC236}">
                <a16:creationId xmlns:a16="http://schemas.microsoft.com/office/drawing/2014/main" id="{CE7BADB1-541F-6A45-A959-3B8BCEAB639F}"/>
              </a:ext>
            </a:extLst>
          </p:cNvPr>
          <p:cNvSpPr/>
          <p:nvPr/>
        </p:nvSpPr>
        <p:spPr>
          <a:xfrm>
            <a:off x="2746972" y="1466533"/>
            <a:ext cx="1647494" cy="484748"/>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ea typeface="Cambria" panose="02040503050406030204" pitchFamily="18" charset="0"/>
              </a:rPr>
              <a:t>&gt; 1,570 deployed</a:t>
            </a:r>
            <a:endParaRPr lang="en-PK" sz="1200" b="1">
              <a:ea typeface="Cambria" panose="02040503050406030204" pitchFamily="18" charset="0"/>
            </a:endParaRPr>
          </a:p>
        </p:txBody>
      </p:sp>
      <p:sp>
        <p:nvSpPr>
          <p:cNvPr id="19" name="Parallelogram 18">
            <a:extLst>
              <a:ext uri="{FF2B5EF4-FFF2-40B4-BE49-F238E27FC236}">
                <a16:creationId xmlns:a16="http://schemas.microsoft.com/office/drawing/2014/main" id="{ABE103AD-AF63-7241-A0D5-1EA7DD182BF8}"/>
              </a:ext>
            </a:extLst>
          </p:cNvPr>
          <p:cNvSpPr/>
          <p:nvPr/>
        </p:nvSpPr>
        <p:spPr>
          <a:xfrm>
            <a:off x="4762981" y="1466533"/>
            <a:ext cx="1647494" cy="484748"/>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ea typeface="Cambria" panose="02040503050406030204" pitchFamily="18" charset="0"/>
              </a:rPr>
              <a:t>&gt; 330 fleets</a:t>
            </a:r>
            <a:endParaRPr lang="en-PK" sz="1200" b="1">
              <a:ea typeface="Cambria" panose="02040503050406030204" pitchFamily="18" charset="0"/>
            </a:endParaRPr>
          </a:p>
        </p:txBody>
      </p:sp>
      <p:sp>
        <p:nvSpPr>
          <p:cNvPr id="20" name="Parallelogram 19">
            <a:extLst>
              <a:ext uri="{FF2B5EF4-FFF2-40B4-BE49-F238E27FC236}">
                <a16:creationId xmlns:a16="http://schemas.microsoft.com/office/drawing/2014/main" id="{242C5448-80FA-1C4E-8126-B442D0F26E54}"/>
              </a:ext>
            </a:extLst>
          </p:cNvPr>
          <p:cNvSpPr/>
          <p:nvPr/>
        </p:nvSpPr>
        <p:spPr>
          <a:xfrm>
            <a:off x="6830434" y="1466533"/>
            <a:ext cx="1739091" cy="484748"/>
          </a:xfrm>
          <a:prstGeom prst="parallelogram">
            <a:avLst>
              <a:gd name="adj" fmla="val 52509"/>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ea typeface="Cambria" panose="02040503050406030204" pitchFamily="18" charset="0"/>
              </a:rPr>
              <a:t>&gt; 25.7 million miles</a:t>
            </a:r>
            <a:endParaRPr lang="en-PK" sz="1200" b="1">
              <a:ea typeface="Cambria" panose="02040503050406030204" pitchFamily="18" charset="0"/>
            </a:endParaRPr>
          </a:p>
        </p:txBody>
      </p:sp>
    </p:spTree>
    <p:extLst>
      <p:ext uri="{BB962C8B-B14F-4D97-AF65-F5344CB8AC3E}">
        <p14:creationId xmlns:p14="http://schemas.microsoft.com/office/powerpoint/2010/main" val="26411724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47D5FA6-E831-4D40-8800-7114D1717292}"/>
              </a:ext>
            </a:extLst>
          </p:cNvPr>
          <p:cNvSpPr>
            <a:spLocks noGrp="1"/>
          </p:cNvSpPr>
          <p:nvPr>
            <p:ph type="body" sz="quarter" idx="13"/>
          </p:nvPr>
        </p:nvSpPr>
        <p:spPr>
          <a:xfrm>
            <a:off x="361949" y="705022"/>
            <a:ext cx="6512949" cy="355847"/>
          </a:xfrm>
        </p:spPr>
        <p:txBody>
          <a:bodyPr/>
          <a:lstStyle/>
          <a:p>
            <a:r>
              <a:rPr lang="en-US" dirty="0"/>
              <a:t>Orange EV trucks are working daily in all sectors of container handling, supporting 24x7 operations</a:t>
            </a:r>
          </a:p>
        </p:txBody>
      </p:sp>
      <p:sp>
        <p:nvSpPr>
          <p:cNvPr id="3" name="Title 2">
            <a:extLst>
              <a:ext uri="{FF2B5EF4-FFF2-40B4-BE49-F238E27FC236}">
                <a16:creationId xmlns:a16="http://schemas.microsoft.com/office/drawing/2014/main" id="{2A822583-9501-444F-BD10-E401DA51B7FC}"/>
              </a:ext>
            </a:extLst>
          </p:cNvPr>
          <p:cNvSpPr>
            <a:spLocks noGrp="1"/>
          </p:cNvSpPr>
          <p:nvPr>
            <p:ph type="title"/>
          </p:nvPr>
        </p:nvSpPr>
        <p:spPr/>
        <p:txBody>
          <a:bodyPr/>
          <a:lstStyle/>
          <a:p>
            <a:r>
              <a:rPr lang="en-US" dirty="0"/>
              <a:t>Proven across Goods Movement Operations</a:t>
            </a:r>
          </a:p>
        </p:txBody>
      </p:sp>
      <p:sp>
        <p:nvSpPr>
          <p:cNvPr id="14" name="Rectangle 13">
            <a:extLst>
              <a:ext uri="{FF2B5EF4-FFF2-40B4-BE49-F238E27FC236}">
                <a16:creationId xmlns:a16="http://schemas.microsoft.com/office/drawing/2014/main" id="{ACC6058F-EC77-C54C-9283-9007AD8A4C4F}"/>
              </a:ext>
            </a:extLst>
          </p:cNvPr>
          <p:cNvSpPr/>
          <p:nvPr/>
        </p:nvSpPr>
        <p:spPr>
          <a:xfrm>
            <a:off x="3466357" y="1494966"/>
            <a:ext cx="2600763" cy="2827606"/>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13" name="Picture 12">
            <a:extLst>
              <a:ext uri="{FF2B5EF4-FFF2-40B4-BE49-F238E27FC236}">
                <a16:creationId xmlns:a16="http://schemas.microsoft.com/office/drawing/2014/main" id="{D2566637-44FC-9247-AE43-18D06ACBE22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03393" y="1379059"/>
            <a:ext cx="5309243" cy="3059420"/>
          </a:xfrm>
          <a:prstGeom prst="rect">
            <a:avLst/>
          </a:prstGeom>
        </p:spPr>
      </p:pic>
      <p:sp>
        <p:nvSpPr>
          <p:cNvPr id="2" name="Text Placeholder 1">
            <a:extLst>
              <a:ext uri="{FF2B5EF4-FFF2-40B4-BE49-F238E27FC236}">
                <a16:creationId xmlns:a16="http://schemas.microsoft.com/office/drawing/2014/main" id="{5AB39A6C-978C-8B45-836D-EDA560D3AFCA}"/>
              </a:ext>
            </a:extLst>
          </p:cNvPr>
          <p:cNvSpPr>
            <a:spLocks noGrp="1"/>
          </p:cNvSpPr>
          <p:nvPr>
            <p:ph type="body" sz="quarter" idx="14"/>
          </p:nvPr>
        </p:nvSpPr>
        <p:spPr>
          <a:xfrm>
            <a:off x="6267773" y="1431508"/>
            <a:ext cx="2246571" cy="2954519"/>
          </a:xfrm>
        </p:spPr>
        <p:txBody>
          <a:bodyPr>
            <a:noAutofit/>
          </a:bodyPr>
          <a:lstStyle/>
          <a:p>
            <a:pPr marL="0" indent="0">
              <a:lnSpc>
                <a:spcPct val="120000"/>
              </a:lnSpc>
              <a:spcBef>
                <a:spcPts val="0"/>
              </a:spcBef>
              <a:buNone/>
            </a:pPr>
            <a:r>
              <a:rPr lang="en-US" sz="1500" dirty="0"/>
              <a:t>Warehouse/DC</a:t>
            </a:r>
          </a:p>
          <a:p>
            <a:pPr marL="0" indent="0">
              <a:lnSpc>
                <a:spcPct val="120000"/>
              </a:lnSpc>
              <a:spcBef>
                <a:spcPts val="0"/>
              </a:spcBef>
              <a:buNone/>
            </a:pPr>
            <a:r>
              <a:rPr lang="en-US" sz="1500" dirty="0"/>
              <a:t>Manufacturing</a:t>
            </a:r>
          </a:p>
          <a:p>
            <a:pPr marL="0" indent="0">
              <a:lnSpc>
                <a:spcPct val="120000"/>
              </a:lnSpc>
              <a:spcBef>
                <a:spcPts val="0"/>
              </a:spcBef>
              <a:buNone/>
            </a:pPr>
            <a:r>
              <a:rPr lang="en-US" sz="1500" dirty="0"/>
              <a:t>Rail Intermodal</a:t>
            </a:r>
          </a:p>
          <a:p>
            <a:pPr marL="0" indent="0">
              <a:lnSpc>
                <a:spcPct val="120000"/>
              </a:lnSpc>
              <a:spcBef>
                <a:spcPts val="0"/>
              </a:spcBef>
              <a:buNone/>
            </a:pPr>
            <a:r>
              <a:rPr lang="en-US" sz="1500" dirty="0"/>
              <a:t>Parcel</a:t>
            </a:r>
          </a:p>
          <a:p>
            <a:pPr marL="0" indent="0">
              <a:lnSpc>
                <a:spcPct val="120000"/>
              </a:lnSpc>
              <a:spcBef>
                <a:spcPts val="0"/>
              </a:spcBef>
              <a:buNone/>
            </a:pPr>
            <a:r>
              <a:rPr lang="en-US" sz="1500" dirty="0"/>
              <a:t>Agriculture</a:t>
            </a:r>
          </a:p>
          <a:p>
            <a:pPr marL="0" indent="0">
              <a:lnSpc>
                <a:spcPct val="120000"/>
              </a:lnSpc>
              <a:spcBef>
                <a:spcPts val="0"/>
              </a:spcBef>
              <a:buNone/>
            </a:pPr>
            <a:r>
              <a:rPr lang="en-US" sz="1500" dirty="0"/>
              <a:t>Seaport	</a:t>
            </a:r>
          </a:p>
          <a:p>
            <a:pPr marL="0" indent="0">
              <a:lnSpc>
                <a:spcPct val="120000"/>
              </a:lnSpc>
              <a:spcBef>
                <a:spcPts val="0"/>
              </a:spcBef>
              <a:buNone/>
            </a:pPr>
            <a:r>
              <a:rPr lang="en-US" sz="1500" dirty="0"/>
              <a:t>Waste Management</a:t>
            </a:r>
          </a:p>
          <a:p>
            <a:pPr marL="0" indent="0">
              <a:lnSpc>
                <a:spcPct val="120000"/>
              </a:lnSpc>
              <a:spcBef>
                <a:spcPts val="0"/>
              </a:spcBef>
              <a:buNone/>
            </a:pPr>
            <a:r>
              <a:rPr lang="en-US" sz="1500" dirty="0"/>
              <a:t>3PL firms	</a:t>
            </a:r>
          </a:p>
          <a:p>
            <a:pPr marL="0" indent="0">
              <a:lnSpc>
                <a:spcPct val="120000"/>
              </a:lnSpc>
              <a:spcBef>
                <a:spcPts val="0"/>
              </a:spcBef>
              <a:buNone/>
            </a:pPr>
            <a:r>
              <a:rPr lang="en-US" sz="1500" dirty="0"/>
              <a:t>Cross-docking		</a:t>
            </a:r>
          </a:p>
          <a:p>
            <a:pPr marL="0" indent="0">
              <a:lnSpc>
                <a:spcPct val="120000"/>
              </a:lnSpc>
              <a:spcBef>
                <a:spcPts val="0"/>
              </a:spcBef>
              <a:buNone/>
            </a:pPr>
            <a:r>
              <a:rPr lang="en-US" sz="1500" dirty="0"/>
              <a:t>Spotting</a:t>
            </a:r>
          </a:p>
        </p:txBody>
      </p:sp>
    </p:spTree>
    <p:extLst>
      <p:ext uri="{BB962C8B-B14F-4D97-AF65-F5344CB8AC3E}">
        <p14:creationId xmlns:p14="http://schemas.microsoft.com/office/powerpoint/2010/main" val="35288013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761457-AA18-4C8D-8262-867903074C49}"/>
              </a:ext>
            </a:extLst>
          </p:cNvPr>
          <p:cNvSpPr>
            <a:spLocks noGrp="1"/>
          </p:cNvSpPr>
          <p:nvPr>
            <p:ph type="title"/>
          </p:nvPr>
        </p:nvSpPr>
        <p:spPr/>
        <p:txBody>
          <a:bodyPr/>
          <a:lstStyle/>
          <a:p>
            <a:r>
              <a:rPr lang="en-US" dirty="0"/>
              <a:t>Proven across the United States and in Canada</a:t>
            </a:r>
          </a:p>
        </p:txBody>
      </p:sp>
      <p:sp>
        <p:nvSpPr>
          <p:cNvPr id="60" name="Rectangle 59">
            <a:extLst>
              <a:ext uri="{FF2B5EF4-FFF2-40B4-BE49-F238E27FC236}">
                <a16:creationId xmlns:a16="http://schemas.microsoft.com/office/drawing/2014/main" id="{0D9A6D7F-43A9-804E-AB30-2A80023BFBCF}"/>
              </a:ext>
            </a:extLst>
          </p:cNvPr>
          <p:cNvSpPr/>
          <p:nvPr/>
        </p:nvSpPr>
        <p:spPr>
          <a:xfrm>
            <a:off x="6246788" y="942686"/>
            <a:ext cx="2237131" cy="3587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lstStyle/>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Deployed in </a:t>
            </a:r>
            <a:r>
              <a:rPr lang="en-US" sz="1125" b="1" dirty="0">
                <a:solidFill>
                  <a:srgbClr val="343E48"/>
                </a:solidFill>
                <a:latin typeface="Calibri" panose="020F0502020204030204" pitchFamily="34" charset="0"/>
                <a:cs typeface="Calibri" panose="020F0502020204030204" pitchFamily="34" charset="0"/>
              </a:rPr>
              <a:t>40 states </a:t>
            </a:r>
            <a:r>
              <a:rPr lang="en-US" sz="1125" dirty="0">
                <a:solidFill>
                  <a:srgbClr val="343E48"/>
                </a:solidFill>
                <a:latin typeface="Calibri" panose="020F0502020204030204" pitchFamily="34" charset="0"/>
                <a:cs typeface="Calibri" panose="020F0502020204030204" pitchFamily="34" charset="0"/>
              </a:rPr>
              <a:t>across the U.S. and in </a:t>
            </a:r>
            <a:r>
              <a:rPr lang="en-US" sz="1125" b="1" dirty="0">
                <a:solidFill>
                  <a:srgbClr val="343E48"/>
                </a:solidFill>
                <a:latin typeface="Calibri" panose="020F0502020204030204" pitchFamily="34" charset="0"/>
                <a:cs typeface="Calibri" panose="020F0502020204030204" pitchFamily="34" charset="0"/>
              </a:rPr>
              <a:t>British Columbia</a:t>
            </a:r>
            <a:r>
              <a:rPr lang="en-US" sz="1125" dirty="0">
                <a:solidFill>
                  <a:srgbClr val="343E48"/>
                </a:solidFill>
                <a:latin typeface="Calibri" panose="020F0502020204030204" pitchFamily="34" charset="0"/>
                <a:cs typeface="Calibri" panose="020F0502020204030204" pitchFamily="34" charset="0"/>
              </a:rPr>
              <a:t>, </a:t>
            </a:r>
            <a:r>
              <a:rPr lang="en-US" sz="1125" b="1" dirty="0">
                <a:solidFill>
                  <a:srgbClr val="343E48"/>
                </a:solidFill>
                <a:latin typeface="Calibri" panose="020F0502020204030204" pitchFamily="34" charset="0"/>
                <a:cs typeface="Calibri" panose="020F0502020204030204" pitchFamily="34" charset="0"/>
              </a:rPr>
              <a:t>Ontario, Quebec, and Nova Scotia Canada</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Working coast to coast in mission critical roles</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Proven to work in extreme temperatures, from frigid, snowy northern climates, to hot, dusty, desert environments in the south and west</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Multiple sites are 100% electric in their yard truck fleet with Orange EV trucks (i.e., no diesel yard trucks in use)</a:t>
            </a:r>
          </a:p>
        </p:txBody>
      </p:sp>
      <p:pic>
        <p:nvPicPr>
          <p:cNvPr id="6" name="Picture 5">
            <a:extLst>
              <a:ext uri="{FF2B5EF4-FFF2-40B4-BE49-F238E27FC236}">
                <a16:creationId xmlns:a16="http://schemas.microsoft.com/office/drawing/2014/main" id="{1F871403-04BF-E961-3A8F-2869682DFF1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3490" y="942686"/>
            <a:ext cx="4056228" cy="3755767"/>
          </a:xfrm>
          <a:prstGeom prst="rect">
            <a:avLst/>
          </a:prstGeom>
        </p:spPr>
      </p:pic>
      <p:grpSp>
        <p:nvGrpSpPr>
          <p:cNvPr id="5" name="Group 4">
            <a:extLst>
              <a:ext uri="{FF2B5EF4-FFF2-40B4-BE49-F238E27FC236}">
                <a16:creationId xmlns:a16="http://schemas.microsoft.com/office/drawing/2014/main" id="{CB7E71CE-82CE-5945-3F5C-8EB1788B94DC}"/>
              </a:ext>
            </a:extLst>
          </p:cNvPr>
          <p:cNvGrpSpPr/>
          <p:nvPr/>
        </p:nvGrpSpPr>
        <p:grpSpPr>
          <a:xfrm>
            <a:off x="4184197" y="4221050"/>
            <a:ext cx="1598558" cy="313953"/>
            <a:chOff x="7264050" y="6180108"/>
            <a:chExt cx="2131410" cy="418604"/>
          </a:xfrm>
        </p:grpSpPr>
        <p:sp>
          <p:nvSpPr>
            <p:cNvPr id="2" name="Rectangle 1">
              <a:extLst>
                <a:ext uri="{FF2B5EF4-FFF2-40B4-BE49-F238E27FC236}">
                  <a16:creationId xmlns:a16="http://schemas.microsoft.com/office/drawing/2014/main" id="{C4F2574D-CB21-4751-13B7-50A0C5CE681F}"/>
                </a:ext>
              </a:extLst>
            </p:cNvPr>
            <p:cNvSpPr/>
            <p:nvPr/>
          </p:nvSpPr>
          <p:spPr>
            <a:xfrm>
              <a:off x="7264050" y="6458239"/>
              <a:ext cx="133865" cy="133865"/>
            </a:xfrm>
            <a:prstGeom prst="rect">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dirty="0">
                <a:solidFill>
                  <a:srgbClr val="256DB9"/>
                </a:solidFill>
                <a:latin typeface="Barlow Light" pitchFamily="2" charset="77"/>
              </a:endParaRPr>
            </a:p>
          </p:txBody>
        </p:sp>
        <p:sp>
          <p:nvSpPr>
            <p:cNvPr id="4" name="Google Shape;1250;p136">
              <a:extLst>
                <a:ext uri="{FF2B5EF4-FFF2-40B4-BE49-F238E27FC236}">
                  <a16:creationId xmlns:a16="http://schemas.microsoft.com/office/drawing/2014/main" id="{64CD9E2B-1F16-EBD9-8DAD-FAFE1DA7C7E5}"/>
                </a:ext>
              </a:extLst>
            </p:cNvPr>
            <p:cNvSpPr txBox="1"/>
            <p:nvPr/>
          </p:nvSpPr>
          <p:spPr>
            <a:xfrm>
              <a:off x="7481298" y="6472059"/>
              <a:ext cx="1914162" cy="126653"/>
            </a:xfrm>
            <a:prstGeom prst="rect">
              <a:avLst/>
            </a:prstGeom>
            <a:noFill/>
            <a:ln>
              <a:noFill/>
            </a:ln>
          </p:spPr>
          <p:txBody>
            <a:bodyPr spcFirstLastPara="1" wrap="square" lIns="0" tIns="0" rIns="0" bIns="0" anchor="ctr" anchorCtr="0">
              <a:noAutofit/>
            </a:bodyPr>
            <a:lstStyle/>
            <a:p>
              <a:pPr>
                <a:buSzPts val="800"/>
              </a:pPr>
              <a:r>
                <a:rPr lang="en-US" sz="1200" dirty="0">
                  <a:latin typeface="Calibri" panose="020F0502020204030204" pitchFamily="34" charset="0"/>
                  <a:ea typeface="DM Sans Medium"/>
                  <a:cs typeface="Calibri" panose="020F0502020204030204" pitchFamily="34" charset="0"/>
                  <a:sym typeface="DM Sans Medium"/>
                </a:rPr>
                <a:t>Canada Deployments</a:t>
              </a:r>
              <a:endParaRPr sz="1200" dirty="0">
                <a:latin typeface="Calibri" panose="020F0502020204030204" pitchFamily="34" charset="0"/>
                <a:ea typeface="DM Sans Medium"/>
                <a:cs typeface="Calibri" panose="020F0502020204030204" pitchFamily="34" charset="0"/>
                <a:sym typeface="DM Sans Medium"/>
              </a:endParaRPr>
            </a:p>
          </p:txBody>
        </p:sp>
        <p:sp>
          <p:nvSpPr>
            <p:cNvPr id="9" name="Rectangle 8">
              <a:extLst>
                <a:ext uri="{FF2B5EF4-FFF2-40B4-BE49-F238E27FC236}">
                  <a16:creationId xmlns:a16="http://schemas.microsoft.com/office/drawing/2014/main" id="{46BAAF7E-D78F-C0F5-637C-7A5764B92ED8}"/>
                </a:ext>
              </a:extLst>
            </p:cNvPr>
            <p:cNvSpPr/>
            <p:nvPr/>
          </p:nvSpPr>
          <p:spPr>
            <a:xfrm>
              <a:off x="7264050" y="6180108"/>
              <a:ext cx="133865" cy="133865"/>
            </a:xfrm>
            <a:prstGeom prst="rect">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dirty="0">
                <a:solidFill>
                  <a:srgbClr val="256DB9"/>
                </a:solidFill>
                <a:latin typeface="Barlow Light" pitchFamily="2" charset="77"/>
              </a:endParaRPr>
            </a:p>
          </p:txBody>
        </p:sp>
      </p:grpSp>
      <p:sp>
        <p:nvSpPr>
          <p:cNvPr id="7" name="Google Shape;1250;p136">
            <a:extLst>
              <a:ext uri="{FF2B5EF4-FFF2-40B4-BE49-F238E27FC236}">
                <a16:creationId xmlns:a16="http://schemas.microsoft.com/office/drawing/2014/main" id="{60EF2239-0BCC-6243-D95A-E9636F0308A9}"/>
              </a:ext>
            </a:extLst>
          </p:cNvPr>
          <p:cNvSpPr txBox="1"/>
          <p:nvPr/>
        </p:nvSpPr>
        <p:spPr>
          <a:xfrm>
            <a:off x="4332758" y="4185824"/>
            <a:ext cx="2156958" cy="170849"/>
          </a:xfrm>
          <a:prstGeom prst="rect">
            <a:avLst/>
          </a:prstGeom>
          <a:noFill/>
          <a:ln>
            <a:noFill/>
          </a:ln>
        </p:spPr>
        <p:txBody>
          <a:bodyPr spcFirstLastPara="1" wrap="square" lIns="0" tIns="0" rIns="0" bIns="0" anchor="ctr" anchorCtr="0">
            <a:noAutofit/>
          </a:bodyPr>
          <a:lstStyle/>
          <a:p>
            <a:pPr>
              <a:buSzPts val="800"/>
            </a:pPr>
            <a:r>
              <a:rPr lang="en-US" sz="1200" dirty="0">
                <a:latin typeface="Calibri" panose="020F0502020204030204" pitchFamily="34" charset="0"/>
                <a:ea typeface="DM Sans Medium"/>
                <a:cs typeface="Calibri" panose="020F0502020204030204" pitchFamily="34" charset="0"/>
                <a:sym typeface="DM Sans Medium"/>
              </a:rPr>
              <a:t>United States Deployments</a:t>
            </a:r>
            <a:endParaRPr sz="1200" dirty="0">
              <a:latin typeface="Calibri" panose="020F0502020204030204" pitchFamily="34" charset="0"/>
              <a:ea typeface="DM Sans Medium"/>
              <a:cs typeface="Calibri" panose="020F0502020204030204" pitchFamily="34" charset="0"/>
              <a:sym typeface="DM Sans Medium"/>
            </a:endParaRPr>
          </a:p>
        </p:txBody>
      </p:sp>
    </p:spTree>
    <p:extLst>
      <p:ext uri="{BB962C8B-B14F-4D97-AF65-F5344CB8AC3E}">
        <p14:creationId xmlns:p14="http://schemas.microsoft.com/office/powerpoint/2010/main" val="1136799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BB81744-426A-E238-2EA7-FEF50AEE81EE}"/>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2DDC2C86-A84A-A9EA-4CFB-32FB25A2E354}"/>
              </a:ext>
            </a:extLst>
          </p:cNvPr>
          <p:cNvSpPr>
            <a:spLocks noGrp="1"/>
          </p:cNvSpPr>
          <p:nvPr>
            <p:ph type="sldNum" sz="quarter" idx="4"/>
          </p:nvPr>
        </p:nvSpPr>
        <p:spPr/>
        <p:txBody>
          <a:bodyPr/>
          <a:lstStyle/>
          <a:p>
            <a:fld id="{2D6788DA-6548-4EA8-8400-CD3CA88023E3}" type="slidenum">
              <a:rPr lang="en-US" smtClean="0"/>
              <a:pPr/>
              <a:t>5</a:t>
            </a:fld>
            <a:endParaRPr lang="en-US" dirty="0"/>
          </a:p>
        </p:txBody>
      </p:sp>
      <p:pic>
        <p:nvPicPr>
          <p:cNvPr id="5" name="Picture 4">
            <a:extLst>
              <a:ext uri="{FF2B5EF4-FFF2-40B4-BE49-F238E27FC236}">
                <a16:creationId xmlns:a16="http://schemas.microsoft.com/office/drawing/2014/main" id="{2D04C0E7-A21E-5480-951B-F45E045F08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469" y="317804"/>
            <a:ext cx="2067794" cy="1682179"/>
          </a:xfrm>
          <a:prstGeom prst="rect">
            <a:avLst/>
          </a:prstGeom>
        </p:spPr>
      </p:pic>
      <p:pic>
        <p:nvPicPr>
          <p:cNvPr id="6" name="Picture 2" descr="icon of alternative fueling station nozzles">
            <a:extLst>
              <a:ext uri="{FF2B5EF4-FFF2-40B4-BE49-F238E27FC236}">
                <a16:creationId xmlns:a16="http://schemas.microsoft.com/office/drawing/2014/main" id="{65F71C82-F291-D4DD-7DD3-B46FDEB09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492" y="3177860"/>
            <a:ext cx="5146862" cy="15587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9B36F08-6C82-0DDD-F1C4-7941C20AF9E5}"/>
              </a:ext>
            </a:extLst>
          </p:cNvPr>
          <p:cNvSpPr txBox="1"/>
          <p:nvPr/>
        </p:nvSpPr>
        <p:spPr>
          <a:xfrm>
            <a:off x="2466109" y="219601"/>
            <a:ext cx="6437422" cy="2862322"/>
          </a:xfrm>
          <a:prstGeom prst="rect">
            <a:avLst/>
          </a:prstGeom>
          <a:solidFill>
            <a:schemeClr val="bg1"/>
          </a:solidFill>
        </p:spPr>
        <p:txBody>
          <a:bodyPr wrap="square">
            <a:spAutoFit/>
          </a:bodyPr>
          <a:lstStyle/>
          <a:p>
            <a:r>
              <a:rPr lang="en-US" b="1" dirty="0">
                <a:solidFill>
                  <a:schemeClr val="tx1"/>
                </a:solidFill>
              </a:rPr>
              <a:t>Coalition Activities include:</a:t>
            </a:r>
          </a:p>
          <a:p>
            <a:pPr lvl="1"/>
            <a:r>
              <a:rPr lang="en-US" b="1" dirty="0">
                <a:solidFill>
                  <a:schemeClr val="tx1"/>
                </a:solidFill>
              </a:rPr>
              <a:t>Evaluate transportation needs and energy choices</a:t>
            </a:r>
            <a:r>
              <a:rPr lang="en-US" dirty="0">
                <a:solidFill>
                  <a:schemeClr val="tx1"/>
                </a:solidFill>
              </a:rPr>
              <a:t> to determine the most impactful and cost-effective vehicle options, fuels, technologies, and best practices </a:t>
            </a:r>
          </a:p>
          <a:p>
            <a:pPr lvl="1"/>
            <a:r>
              <a:rPr lang="en-US" b="1" dirty="0">
                <a:solidFill>
                  <a:schemeClr val="tx1"/>
                </a:solidFill>
              </a:rPr>
              <a:t>Shift to domestic energy sources</a:t>
            </a:r>
            <a:r>
              <a:rPr lang="en-US" dirty="0">
                <a:solidFill>
                  <a:schemeClr val="tx1"/>
                </a:solidFill>
              </a:rPr>
              <a:t> through the use of alternative and renewable fuels </a:t>
            </a:r>
          </a:p>
          <a:p>
            <a:pPr lvl="1"/>
            <a:r>
              <a:rPr lang="en-US" b="1" dirty="0">
                <a:solidFill>
                  <a:schemeClr val="tx1"/>
                </a:solidFill>
              </a:rPr>
              <a:t>Improve fuel efficiency</a:t>
            </a:r>
            <a:r>
              <a:rPr lang="en-US" dirty="0">
                <a:solidFill>
                  <a:schemeClr val="tx1"/>
                </a:solidFill>
              </a:rPr>
              <a:t> through state of-the-art technologies and strategies.</a:t>
            </a:r>
          </a:p>
          <a:p>
            <a:pPr lvl="1"/>
            <a:r>
              <a:rPr lang="en-US" b="1" dirty="0">
                <a:solidFill>
                  <a:schemeClr val="tx1"/>
                </a:solidFill>
              </a:rPr>
              <a:t>Reduce harmful emissions </a:t>
            </a:r>
            <a:r>
              <a:rPr lang="en-US" dirty="0">
                <a:solidFill>
                  <a:schemeClr val="tx1"/>
                </a:solidFill>
              </a:rPr>
              <a:t>through idle reduction and other fuel-saving technologies and practices</a:t>
            </a:r>
          </a:p>
        </p:txBody>
      </p:sp>
      <p:pic>
        <p:nvPicPr>
          <p:cNvPr id="9" name="Picture 8" descr="A logo with colorful strips&#10;&#10;Description automatically generated with medium confidence">
            <a:extLst>
              <a:ext uri="{FF2B5EF4-FFF2-40B4-BE49-F238E27FC236}">
                <a16:creationId xmlns:a16="http://schemas.microsoft.com/office/drawing/2014/main" id="{10B3288D-2C70-0C90-DC48-464CCB0CE505}"/>
              </a:ext>
            </a:extLst>
          </p:cNvPr>
          <p:cNvPicPr>
            <a:picLocks noChangeAspect="1"/>
          </p:cNvPicPr>
          <p:nvPr/>
        </p:nvPicPr>
        <p:blipFill>
          <a:blip r:embed="rId5"/>
          <a:stretch>
            <a:fillRect/>
          </a:stretch>
        </p:blipFill>
        <p:spPr>
          <a:xfrm>
            <a:off x="7052054" y="3601137"/>
            <a:ext cx="1824154" cy="1322762"/>
          </a:xfrm>
          <a:prstGeom prst="rect">
            <a:avLst/>
          </a:prstGeom>
          <a:ln>
            <a:noFill/>
          </a:ln>
        </p:spPr>
      </p:pic>
    </p:spTree>
    <p:extLst>
      <p:ext uri="{BB962C8B-B14F-4D97-AF65-F5344CB8AC3E}">
        <p14:creationId xmlns:p14="http://schemas.microsoft.com/office/powerpoint/2010/main" val="13465861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8245A8-F819-B34F-852F-F76AF81368AC}"/>
              </a:ext>
            </a:extLst>
          </p:cNvPr>
          <p:cNvSpPr>
            <a:spLocks noGrp="1"/>
          </p:cNvSpPr>
          <p:nvPr>
            <p:ph type="title"/>
          </p:nvPr>
        </p:nvSpPr>
        <p:spPr/>
        <p:txBody>
          <a:bodyPr/>
          <a:lstStyle/>
          <a:p>
            <a:r>
              <a:rPr lang="en-US" dirty="0"/>
              <a:t>Terminal Trucks</a:t>
            </a:r>
          </a:p>
        </p:txBody>
      </p:sp>
      <p:sp>
        <p:nvSpPr>
          <p:cNvPr id="13" name="Rectangle 12">
            <a:extLst>
              <a:ext uri="{FF2B5EF4-FFF2-40B4-BE49-F238E27FC236}">
                <a16:creationId xmlns:a16="http://schemas.microsoft.com/office/drawing/2014/main" id="{EAE062C2-54F6-BF44-905F-9C5E0F37B69D}"/>
              </a:ext>
            </a:extLst>
          </p:cNvPr>
          <p:cNvSpPr/>
          <p:nvPr/>
        </p:nvSpPr>
        <p:spPr>
          <a:xfrm>
            <a:off x="3609433" y="1342459"/>
            <a:ext cx="2462636" cy="3166545"/>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5" name="Picture 4">
            <a:extLst>
              <a:ext uri="{FF2B5EF4-FFF2-40B4-BE49-F238E27FC236}">
                <a16:creationId xmlns:a16="http://schemas.microsoft.com/office/drawing/2014/main" id="{BFFCB510-EB02-154D-9458-B67830C2D9B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35878" y="1198314"/>
            <a:ext cx="5482997" cy="3420245"/>
          </a:xfrm>
          <a:prstGeom prst="rect">
            <a:avLst/>
          </a:prstGeom>
          <a:effectLst/>
        </p:spPr>
      </p:pic>
      <p:sp>
        <p:nvSpPr>
          <p:cNvPr id="8" name="Text Placeholder 18">
            <a:extLst>
              <a:ext uri="{FF2B5EF4-FFF2-40B4-BE49-F238E27FC236}">
                <a16:creationId xmlns:a16="http://schemas.microsoft.com/office/drawing/2014/main" id="{5395FAEA-5868-AF4C-A566-C68848F7AAC4}"/>
              </a:ext>
            </a:extLst>
          </p:cNvPr>
          <p:cNvSpPr txBox="1">
            <a:spLocks/>
          </p:cNvSpPr>
          <p:nvPr/>
        </p:nvSpPr>
        <p:spPr>
          <a:xfrm>
            <a:off x="372035" y="705022"/>
            <a:ext cx="8524874" cy="355847"/>
          </a:xfrm>
          <a:prstGeom prst="rect">
            <a:avLst/>
          </a:prstGeom>
        </p:spPr>
        <p:txBody>
          <a:bodyPr vert="horz" lIns="68580" tIns="34290" rIns="68580" bIns="34290" rtlCol="0" anchor="t">
            <a:noAutofit/>
          </a:bodyPr>
          <a:lstStyle>
            <a:lvl1pPr marL="0" indent="-228600" algn="l" defTabSz="914400" rtl="0" eaLnBrk="1" latinLnBrk="0" hangingPunct="1">
              <a:lnSpc>
                <a:spcPct val="90000"/>
              </a:lnSpc>
              <a:spcBef>
                <a:spcPts val="1000"/>
              </a:spcBef>
              <a:buFont typeface="Arial" panose="020B0604020202020204" pitchFamily="34" charset="0"/>
              <a:buNone/>
              <a:defRPr sz="2000" b="0" kern="1200">
                <a:solidFill>
                  <a:schemeClr val="tx1">
                    <a:lumMod val="95000"/>
                    <a:lumOff val="5000"/>
                  </a:schemeClr>
                </a:solidFill>
                <a:latin typeface="+mn-lt"/>
                <a:ea typeface="+mn-ea"/>
                <a:cs typeface="Poppins" panose="000005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500" dirty="0"/>
              <a:t>a.k.a. hostlers, spotters, yard trucks, yard dogs, shunt trucks, tractors, etc.</a:t>
            </a:r>
          </a:p>
        </p:txBody>
      </p:sp>
      <p:sp>
        <p:nvSpPr>
          <p:cNvPr id="11" name="Text Placeholder 1">
            <a:extLst>
              <a:ext uri="{FF2B5EF4-FFF2-40B4-BE49-F238E27FC236}">
                <a16:creationId xmlns:a16="http://schemas.microsoft.com/office/drawing/2014/main" id="{624DFDBB-3C1D-6C4F-AFE2-4324F25978B8}"/>
              </a:ext>
            </a:extLst>
          </p:cNvPr>
          <p:cNvSpPr>
            <a:spLocks noGrp="1"/>
          </p:cNvSpPr>
          <p:nvPr>
            <p:ph type="body" sz="quarter" idx="14"/>
          </p:nvPr>
        </p:nvSpPr>
        <p:spPr>
          <a:xfrm>
            <a:off x="6163136" y="1360126"/>
            <a:ext cx="2573874" cy="3166545"/>
          </a:xfrm>
        </p:spPr>
        <p:txBody>
          <a:bodyPr>
            <a:noAutofit/>
          </a:bodyPr>
          <a:lstStyle/>
          <a:p>
            <a:pPr>
              <a:spcBef>
                <a:spcPts val="0"/>
              </a:spcBef>
            </a:pPr>
            <a:r>
              <a:rPr lang="en-US" sz="1400" dirty="0">
                <a:latin typeface="Calibri" panose="020F0502020204030204" pitchFamily="34" charset="0"/>
                <a:cs typeface="Calibri" panose="020F0502020204030204" pitchFamily="34" charset="0"/>
              </a:rPr>
              <a:t>Class 8</a:t>
            </a:r>
          </a:p>
          <a:p>
            <a:pPr>
              <a:spcBef>
                <a:spcPts val="0"/>
              </a:spcBef>
            </a:pPr>
            <a:endParaRPr lang="en-US" sz="1400" dirty="0">
              <a:latin typeface="Calibri" panose="020F0502020204030204" pitchFamily="34" charset="0"/>
              <a:cs typeface="Calibri" panose="020F0502020204030204" pitchFamily="34" charset="0"/>
            </a:endParaRPr>
          </a:p>
          <a:p>
            <a:pPr>
              <a:spcBef>
                <a:spcPts val="0"/>
              </a:spcBef>
            </a:pPr>
            <a:r>
              <a:rPr lang="en-US" sz="1400" dirty="0">
                <a:latin typeface="Calibri" panose="020F0502020204030204" pitchFamily="34" charset="0"/>
                <a:cs typeface="Calibri" panose="020F0502020204030204" pitchFamily="34" charset="0"/>
              </a:rPr>
              <a:t>Supporting 24x7 operations</a:t>
            </a:r>
          </a:p>
          <a:p>
            <a:pPr>
              <a:spcBef>
                <a:spcPts val="0"/>
              </a:spcBef>
            </a:pPr>
            <a:endParaRPr lang="en-US" sz="1400" dirty="0">
              <a:latin typeface="Calibri" panose="020F0502020204030204" pitchFamily="34" charset="0"/>
              <a:cs typeface="Calibri" panose="020F0502020204030204" pitchFamily="34" charset="0"/>
            </a:endParaRPr>
          </a:p>
          <a:p>
            <a:pPr>
              <a:spcBef>
                <a:spcPts val="0"/>
              </a:spcBef>
            </a:pPr>
            <a:r>
              <a:rPr lang="en-US" sz="1400" dirty="0">
                <a:latin typeface="Calibri" panose="020F0502020204030204" pitchFamily="34" charset="0"/>
                <a:cs typeface="Calibri" panose="020F0502020204030204" pitchFamily="34" charset="0"/>
              </a:rPr>
              <a:t>Used in container/trailer facilities: Distribution, manufacturing, rail, port,  agriculture, etc.</a:t>
            </a:r>
          </a:p>
          <a:p>
            <a:pPr>
              <a:spcBef>
                <a:spcPts val="0"/>
              </a:spcBef>
            </a:pPr>
            <a:endParaRPr lang="en-US" sz="1400" dirty="0">
              <a:latin typeface="Calibri" panose="020F0502020204030204" pitchFamily="34" charset="0"/>
              <a:cs typeface="Calibri" panose="020F0502020204030204" pitchFamily="34" charset="0"/>
            </a:endParaRPr>
          </a:p>
          <a:p>
            <a:pPr>
              <a:spcBef>
                <a:spcPts val="0"/>
              </a:spcBef>
            </a:pPr>
            <a:r>
              <a:rPr lang="en-US" sz="1400" dirty="0">
                <a:latin typeface="Calibri" panose="020F0502020204030204" pitchFamily="34" charset="0"/>
                <a:cs typeface="Calibri" panose="020F0502020204030204" pitchFamily="34" charset="0"/>
              </a:rPr>
              <a:t>On-road (DOT-compliant) and non-road (in-yard)</a:t>
            </a:r>
          </a:p>
          <a:p>
            <a:pPr>
              <a:spcBef>
                <a:spcPts val="0"/>
              </a:spcBef>
            </a:pPr>
            <a:endParaRPr lang="en-US" sz="1400" dirty="0">
              <a:latin typeface="Calibri" panose="020F0502020204030204" pitchFamily="34" charset="0"/>
              <a:cs typeface="Calibri" panose="020F0502020204030204" pitchFamily="34" charset="0"/>
            </a:endParaRPr>
          </a:p>
          <a:p>
            <a:pPr>
              <a:spcBef>
                <a:spcPts val="0"/>
              </a:spcBef>
            </a:pPr>
            <a:r>
              <a:rPr lang="en-US" sz="1400" dirty="0">
                <a:latin typeface="Calibri" panose="020F0502020204030204" pitchFamily="34" charset="0"/>
                <a:cs typeface="Calibri" panose="020F0502020204030204" pitchFamily="34" charset="0"/>
              </a:rPr>
              <a:t>Managed by hours, not miles</a:t>
            </a:r>
          </a:p>
          <a:p>
            <a:pPr marL="0" indent="0">
              <a:spcBef>
                <a:spcPts val="0"/>
              </a:spcBef>
              <a:buNone/>
            </a:pPr>
            <a:endParaRPr lang="en-US" sz="1500" dirty="0"/>
          </a:p>
        </p:txBody>
      </p:sp>
    </p:spTree>
    <p:extLst>
      <p:ext uri="{BB962C8B-B14F-4D97-AF65-F5344CB8AC3E}">
        <p14:creationId xmlns:p14="http://schemas.microsoft.com/office/powerpoint/2010/main" val="4210291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52EA03-2FAC-134D-8EE3-76854C5AF319}"/>
              </a:ext>
            </a:extLst>
          </p:cNvPr>
          <p:cNvSpPr>
            <a:spLocks noGrp="1"/>
          </p:cNvSpPr>
          <p:nvPr>
            <p:ph type="body" sz="quarter" idx="14"/>
          </p:nvPr>
        </p:nvSpPr>
        <p:spPr>
          <a:xfrm>
            <a:off x="430034" y="1005498"/>
            <a:ext cx="4375491" cy="3741001"/>
          </a:xfrm>
        </p:spPr>
        <p:txBody>
          <a:bodyPr>
            <a:noAutofit/>
          </a:bodyPr>
          <a:lstStyle/>
          <a:p>
            <a:pPr>
              <a:spcBef>
                <a:spcPts val="0"/>
              </a:spcBef>
            </a:pPr>
            <a:r>
              <a:rPr lang="en-US" sz="1500" dirty="0"/>
              <a:t>Safer, cooler, smoother, quieter, cleaner, longer lasting, more reliable, lower cost!</a:t>
            </a:r>
          </a:p>
          <a:p>
            <a:pPr>
              <a:spcBef>
                <a:spcPts val="0"/>
              </a:spcBef>
            </a:pPr>
            <a:endParaRPr lang="en-US" sz="600" dirty="0"/>
          </a:p>
          <a:p>
            <a:pPr lvl="1">
              <a:spcBef>
                <a:spcPts val="0"/>
              </a:spcBef>
            </a:pPr>
            <a:r>
              <a:rPr lang="en-US" sz="1500" dirty="0"/>
              <a:t>Zero emission</a:t>
            </a:r>
          </a:p>
          <a:p>
            <a:pPr lvl="1">
              <a:spcBef>
                <a:spcPts val="0"/>
              </a:spcBef>
            </a:pPr>
            <a:r>
              <a:rPr lang="en-US" sz="1500" dirty="0"/>
              <a:t>No diesel engine, transmission, or emission control</a:t>
            </a:r>
          </a:p>
          <a:p>
            <a:pPr lvl="1">
              <a:spcBef>
                <a:spcPts val="0"/>
              </a:spcBef>
            </a:pPr>
            <a:r>
              <a:rPr lang="en-US" sz="1500" dirty="0"/>
              <a:t>All brushless electric motors</a:t>
            </a:r>
          </a:p>
          <a:p>
            <a:pPr lvl="1">
              <a:spcBef>
                <a:spcPts val="0"/>
              </a:spcBef>
            </a:pPr>
            <a:r>
              <a:rPr lang="en-US" sz="1500" dirty="0"/>
              <a:t>Regenerative braking</a:t>
            </a:r>
          </a:p>
          <a:p>
            <a:pPr lvl="1">
              <a:spcBef>
                <a:spcPts val="0"/>
              </a:spcBef>
            </a:pPr>
            <a:r>
              <a:rPr lang="en-US" sz="1500" dirty="0"/>
              <a:t>50% shorter stopping distance</a:t>
            </a:r>
          </a:p>
          <a:p>
            <a:pPr>
              <a:spcBef>
                <a:spcPts val="0"/>
              </a:spcBef>
            </a:pPr>
            <a:endParaRPr lang="en-US" sz="1500" dirty="0"/>
          </a:p>
          <a:p>
            <a:pPr>
              <a:spcBef>
                <a:spcPts val="0"/>
              </a:spcBef>
            </a:pPr>
            <a:r>
              <a:rPr lang="en-US" sz="1500" dirty="0"/>
              <a:t>Operate up to 24+ hours on a single charge</a:t>
            </a:r>
          </a:p>
          <a:p>
            <a:pPr>
              <a:spcBef>
                <a:spcPts val="0"/>
              </a:spcBef>
            </a:pPr>
            <a:endParaRPr lang="en-US" sz="1500" dirty="0"/>
          </a:p>
          <a:p>
            <a:pPr>
              <a:spcBef>
                <a:spcPts val="0"/>
              </a:spcBef>
            </a:pPr>
            <a:r>
              <a:rPr lang="en-US" sz="1500" dirty="0"/>
              <a:t>Lower total cost of ownership</a:t>
            </a:r>
          </a:p>
          <a:p>
            <a:pPr>
              <a:spcBef>
                <a:spcPts val="0"/>
              </a:spcBef>
            </a:pPr>
            <a:endParaRPr lang="en-US" sz="1500" dirty="0"/>
          </a:p>
          <a:p>
            <a:pPr>
              <a:spcBef>
                <a:spcPts val="0"/>
              </a:spcBef>
            </a:pPr>
            <a:r>
              <a:rPr lang="en-US" sz="1500" dirty="0"/>
              <a:t>Telematics provide real time operating data</a:t>
            </a:r>
          </a:p>
          <a:p>
            <a:pPr marL="0" indent="0">
              <a:spcBef>
                <a:spcPts val="0"/>
              </a:spcBef>
              <a:buNone/>
            </a:pPr>
            <a:endParaRPr lang="en-US" sz="1500" dirty="0"/>
          </a:p>
          <a:p>
            <a:pPr marL="0" indent="0">
              <a:spcBef>
                <a:spcPts val="0"/>
              </a:spcBef>
              <a:buNone/>
            </a:pPr>
            <a:endParaRPr lang="en-US" sz="1500" dirty="0"/>
          </a:p>
          <a:p>
            <a:pPr>
              <a:spcBef>
                <a:spcPts val="0"/>
              </a:spcBef>
              <a:buNone/>
            </a:pPr>
            <a:endParaRPr lang="en-US" sz="1500" dirty="0"/>
          </a:p>
        </p:txBody>
      </p:sp>
      <p:sp>
        <p:nvSpPr>
          <p:cNvPr id="3" name="Title 2">
            <a:extLst>
              <a:ext uri="{FF2B5EF4-FFF2-40B4-BE49-F238E27FC236}">
                <a16:creationId xmlns:a16="http://schemas.microsoft.com/office/drawing/2014/main" id="{234B5692-7941-D84B-A87D-4A4CB56A07BF}"/>
              </a:ext>
            </a:extLst>
          </p:cNvPr>
          <p:cNvSpPr>
            <a:spLocks noGrp="1"/>
          </p:cNvSpPr>
          <p:nvPr>
            <p:ph type="title"/>
          </p:nvPr>
        </p:nvSpPr>
        <p:spPr/>
        <p:txBody>
          <a:bodyPr/>
          <a:lstStyle/>
          <a:p>
            <a:r>
              <a:rPr lang="en-US" dirty="0"/>
              <a:t>Orange EV Pure Electric Terminal Trucks</a:t>
            </a:r>
          </a:p>
        </p:txBody>
      </p:sp>
      <p:sp>
        <p:nvSpPr>
          <p:cNvPr id="11" name="Rectangle 10">
            <a:extLst>
              <a:ext uri="{FF2B5EF4-FFF2-40B4-BE49-F238E27FC236}">
                <a16:creationId xmlns:a16="http://schemas.microsoft.com/office/drawing/2014/main" id="{F2F6ADEC-13E9-A14F-8E35-BD87986C6753}"/>
              </a:ext>
            </a:extLst>
          </p:cNvPr>
          <p:cNvSpPr/>
          <p:nvPr/>
        </p:nvSpPr>
        <p:spPr>
          <a:xfrm>
            <a:off x="6603477" y="1247279"/>
            <a:ext cx="2068939" cy="2549221"/>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7" name="Picture 6">
            <a:extLst>
              <a:ext uri="{FF2B5EF4-FFF2-40B4-BE49-F238E27FC236}">
                <a16:creationId xmlns:a16="http://schemas.microsoft.com/office/drawing/2014/main" id="{04D96ABB-128C-2349-85D2-8A35593CA3D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86508" y="1098854"/>
            <a:ext cx="3832208" cy="2846069"/>
          </a:xfrm>
          <a:prstGeom prst="rect">
            <a:avLst/>
          </a:prstGeom>
          <a:effectLst>
            <a:softEdge rad="0"/>
          </a:effectLst>
        </p:spPr>
      </p:pic>
    </p:spTree>
    <p:extLst>
      <p:ext uri="{BB962C8B-B14F-4D97-AF65-F5344CB8AC3E}">
        <p14:creationId xmlns:p14="http://schemas.microsoft.com/office/powerpoint/2010/main" val="5242461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D1EA1-C9E0-0543-AD21-03D3018FA2F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5749D94-B992-9F40-5A65-916EE00BF323}"/>
              </a:ext>
            </a:extLst>
          </p:cNvPr>
          <p:cNvSpPr>
            <a:spLocks noGrp="1"/>
          </p:cNvSpPr>
          <p:nvPr>
            <p:ph type="title"/>
          </p:nvPr>
        </p:nvSpPr>
        <p:spPr/>
        <p:txBody>
          <a:bodyPr/>
          <a:lstStyle/>
          <a:p>
            <a:r>
              <a:rPr lang="en-US" dirty="0"/>
              <a:t>Orange EV e-TRIEVER® and HUSK-e®</a:t>
            </a:r>
          </a:p>
        </p:txBody>
      </p:sp>
      <p:sp>
        <p:nvSpPr>
          <p:cNvPr id="9" name="TextBox 8">
            <a:extLst>
              <a:ext uri="{FF2B5EF4-FFF2-40B4-BE49-F238E27FC236}">
                <a16:creationId xmlns:a16="http://schemas.microsoft.com/office/drawing/2014/main" id="{CF85629D-1452-F26C-E889-3F358E5147C5}"/>
              </a:ext>
            </a:extLst>
          </p:cNvPr>
          <p:cNvSpPr txBox="1"/>
          <p:nvPr/>
        </p:nvSpPr>
        <p:spPr>
          <a:xfrm>
            <a:off x="3654872" y="2657769"/>
            <a:ext cx="509154" cy="323165"/>
          </a:xfrm>
          <a:prstGeom prst="rect">
            <a:avLst/>
          </a:prstGeom>
          <a:noFill/>
        </p:spPr>
        <p:txBody>
          <a:bodyPr wrap="square" rtlCol="0">
            <a:spAutoFit/>
          </a:bodyPr>
          <a:lstStyle/>
          <a:p>
            <a:r>
              <a:rPr lang="en-US" sz="1500" dirty="0">
                <a:solidFill>
                  <a:schemeClr val="bg1"/>
                </a:solidFill>
              </a:rPr>
              <a:t>4x2</a:t>
            </a:r>
          </a:p>
        </p:txBody>
      </p:sp>
      <p:sp>
        <p:nvSpPr>
          <p:cNvPr id="12" name="Text Placeholder 18">
            <a:extLst>
              <a:ext uri="{FF2B5EF4-FFF2-40B4-BE49-F238E27FC236}">
                <a16:creationId xmlns:a16="http://schemas.microsoft.com/office/drawing/2014/main" id="{4DAB2BDC-ED1C-369B-F28E-1F6684A9AE2F}"/>
              </a:ext>
            </a:extLst>
          </p:cNvPr>
          <p:cNvSpPr txBox="1">
            <a:spLocks/>
          </p:cNvSpPr>
          <p:nvPr/>
        </p:nvSpPr>
        <p:spPr>
          <a:xfrm>
            <a:off x="372035" y="705022"/>
            <a:ext cx="8524874" cy="355847"/>
          </a:xfrm>
          <a:prstGeom prst="rect">
            <a:avLst/>
          </a:prstGeom>
        </p:spPr>
        <p:txBody>
          <a:bodyPr vert="horz" lIns="68580" tIns="34290" rIns="68580" bIns="34290" rtlCol="0" anchor="t">
            <a:noAutofit/>
          </a:bodyPr>
          <a:lstStyle>
            <a:lvl1pPr marL="0" indent="-228600" algn="l" defTabSz="914400" rtl="0" eaLnBrk="1" latinLnBrk="0" hangingPunct="1">
              <a:lnSpc>
                <a:spcPct val="90000"/>
              </a:lnSpc>
              <a:spcBef>
                <a:spcPts val="1000"/>
              </a:spcBef>
              <a:buFont typeface="Arial" panose="020B0604020202020204" pitchFamily="34" charset="0"/>
              <a:buNone/>
              <a:defRPr sz="2000" b="0" kern="1200">
                <a:solidFill>
                  <a:schemeClr val="tx1">
                    <a:lumMod val="95000"/>
                    <a:lumOff val="5000"/>
                  </a:schemeClr>
                </a:solidFill>
                <a:latin typeface="+mn-lt"/>
                <a:ea typeface="+mn-ea"/>
                <a:cs typeface="Poppins" panose="000005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500" dirty="0"/>
              <a:t>Purpose built for your site’s needs</a:t>
            </a:r>
          </a:p>
        </p:txBody>
      </p:sp>
      <p:sp>
        <p:nvSpPr>
          <p:cNvPr id="15" name="TextBox 11">
            <a:extLst>
              <a:ext uri="{FF2B5EF4-FFF2-40B4-BE49-F238E27FC236}">
                <a16:creationId xmlns:a16="http://schemas.microsoft.com/office/drawing/2014/main" id="{F9DD7E25-AA8A-3B92-C825-41D9927D39AC}"/>
              </a:ext>
            </a:extLst>
          </p:cNvPr>
          <p:cNvSpPr txBox="1"/>
          <p:nvPr/>
        </p:nvSpPr>
        <p:spPr>
          <a:xfrm>
            <a:off x="2563314" y="2897752"/>
            <a:ext cx="1930845" cy="992579"/>
          </a:xfrm>
          <a:prstGeom prst="rect">
            <a:avLst/>
          </a:prstGeom>
          <a:noFill/>
        </p:spPr>
        <p:txBody>
          <a:bodyPr wrap="square" lIns="68580" tIns="34290" rIns="68580" bIns="3429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GCWR: 90,000 lbs.</a:t>
            </a:r>
          </a:p>
          <a:p>
            <a:pPr marL="173831" indent="-173831" hangingPunct="0">
              <a:buFont typeface="Arial" panose="020B0604020202020204" pitchFamily="34" charset="0"/>
              <a:buChar char="•"/>
            </a:pPr>
            <a:r>
              <a:rPr lang="en-US" sz="1200" dirty="0">
                <a:latin typeface="Calibri" panose="020F0502020204030204" pitchFamily="34" charset="0"/>
                <a:cs typeface="Calibri" panose="020F0502020204030204" pitchFamily="34" charset="0"/>
              </a:rPr>
              <a:t>Up to 32 MPH</a:t>
            </a:r>
          </a:p>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Battery: 243 kWh</a:t>
            </a:r>
          </a:p>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Charging: </a:t>
            </a:r>
          </a:p>
          <a:p>
            <a:pPr marL="342900" lvl="2" indent="-171450">
              <a:buFont typeface="System Font Regular"/>
              <a:buChar char="⎼"/>
            </a:pPr>
            <a:r>
              <a:rPr lang="en-US" sz="1200" dirty="0">
                <a:latin typeface="Calibri" panose="020F0502020204030204" pitchFamily="34" charset="0"/>
                <a:cs typeface="Calibri" panose="020F0502020204030204" pitchFamily="34" charset="0"/>
              </a:rPr>
              <a:t>CCS1, up to 105kW</a:t>
            </a:r>
          </a:p>
        </p:txBody>
      </p:sp>
      <p:sp>
        <p:nvSpPr>
          <p:cNvPr id="16" name="TextBox 13">
            <a:extLst>
              <a:ext uri="{FF2B5EF4-FFF2-40B4-BE49-F238E27FC236}">
                <a16:creationId xmlns:a16="http://schemas.microsoft.com/office/drawing/2014/main" id="{CA7B66F1-B1D0-5F15-7A1E-91C1707A2A7D}"/>
              </a:ext>
            </a:extLst>
          </p:cNvPr>
          <p:cNvSpPr txBox="1"/>
          <p:nvPr/>
        </p:nvSpPr>
        <p:spPr>
          <a:xfrm>
            <a:off x="6815835" y="2895556"/>
            <a:ext cx="1876607" cy="992579"/>
          </a:xfrm>
          <a:prstGeom prst="rect">
            <a:avLst/>
          </a:prstGeom>
          <a:noFill/>
        </p:spPr>
        <p:txBody>
          <a:bodyPr wrap="square" lIns="68580" tIns="34290" rIns="68580" bIns="3429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GCWR: 180,000 lbs.</a:t>
            </a:r>
          </a:p>
          <a:p>
            <a:pPr marL="173831" indent="-173831">
              <a:buFont typeface="Arial" panose="020B0604020202020204" pitchFamily="34" charset="0"/>
              <a:buChar char="•"/>
            </a:pPr>
            <a:r>
              <a:rPr lang="en-US" sz="1200" dirty="0">
                <a:latin typeface="Calibri" panose="020F0502020204030204" pitchFamily="34" charset="0"/>
                <a:cs typeface="Calibri" panose="020F0502020204030204" pitchFamily="34" charset="0"/>
              </a:rPr>
              <a:t>Up to 32 MPH</a:t>
            </a:r>
          </a:p>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Battery: 243 kWh</a:t>
            </a:r>
          </a:p>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Charging: </a:t>
            </a:r>
          </a:p>
          <a:p>
            <a:pPr marL="342900" lvl="2" indent="-171450">
              <a:buFont typeface="System Font Regular"/>
              <a:buChar char="⎼"/>
            </a:pPr>
            <a:r>
              <a:rPr lang="en-US" sz="1200" dirty="0">
                <a:latin typeface="Calibri" panose="020F0502020204030204" pitchFamily="34" charset="0"/>
                <a:cs typeface="Calibri" panose="020F0502020204030204" pitchFamily="34" charset="0"/>
              </a:rPr>
              <a:t>CCS1, up to 105kW</a:t>
            </a:r>
          </a:p>
        </p:txBody>
      </p:sp>
      <p:sp>
        <p:nvSpPr>
          <p:cNvPr id="17" name="Text Placeholder 1">
            <a:extLst>
              <a:ext uri="{FF2B5EF4-FFF2-40B4-BE49-F238E27FC236}">
                <a16:creationId xmlns:a16="http://schemas.microsoft.com/office/drawing/2014/main" id="{DF69CD8A-E806-E16C-FCD8-1491ADE0A52C}"/>
              </a:ext>
            </a:extLst>
          </p:cNvPr>
          <p:cNvSpPr txBox="1">
            <a:spLocks/>
          </p:cNvSpPr>
          <p:nvPr/>
        </p:nvSpPr>
        <p:spPr>
          <a:xfrm>
            <a:off x="430454" y="2887513"/>
            <a:ext cx="2132860" cy="1717106"/>
          </a:xfrm>
          <a:prstGeom prst="rect">
            <a:avLst/>
          </a:prstGeom>
        </p:spPr>
        <p:txBody>
          <a:bodyPr>
            <a:noAutofit/>
          </a:bodyPr>
          <a:lstStyle>
            <a:lvl1pPr marL="306000" indent="-306000" algn="l" defTabSz="457200" rtl="0" eaLnBrk="1" latinLnBrk="0" hangingPunct="1">
              <a:lnSpc>
                <a:spcPct val="100000"/>
              </a:lnSpc>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lnSpc>
                <a:spcPct val="100000"/>
              </a:lnSpc>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lnSpc>
                <a:spcPct val="100000"/>
              </a:lnSpc>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lnSpc>
                <a:spcPct val="100000"/>
              </a:lnSpc>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lnSpc>
                <a:spcPct val="100000"/>
              </a:lnSpc>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171450" indent="-171450">
              <a:spcBef>
                <a:spcPts val="0"/>
              </a:spcBef>
              <a:spcAft>
                <a:spcPts val="0"/>
              </a:spcAft>
              <a:buClrTx/>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GCWR 81,000 lbs.</a:t>
            </a:r>
          </a:p>
          <a:p>
            <a:pPr marL="171450" indent="-171450">
              <a:spcBef>
                <a:spcPts val="0"/>
              </a:spcBef>
              <a:spcAft>
                <a:spcPts val="0"/>
              </a:spcAft>
              <a:buClrTx/>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Up to 25 mph</a:t>
            </a:r>
          </a:p>
          <a:p>
            <a:pPr marL="171450" indent="-171450">
              <a:spcBef>
                <a:spcPts val="0"/>
              </a:spcBef>
              <a:spcAft>
                <a:spcPts val="0"/>
              </a:spcAft>
              <a:buClrTx/>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Battery: 100 kWh/180 kWh</a:t>
            </a:r>
          </a:p>
          <a:p>
            <a:pPr marL="171450" indent="-171450">
              <a:spcBef>
                <a:spcPts val="0"/>
              </a:spcBef>
              <a:spcAft>
                <a:spcPts val="0"/>
              </a:spcAft>
              <a:buClrTx/>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Charging: </a:t>
            </a:r>
          </a:p>
          <a:p>
            <a:pPr marL="373950" lvl="2" indent="-171450">
              <a:spcBef>
                <a:spcPts val="0"/>
              </a:spcBef>
              <a:spcAft>
                <a:spcPts val="0"/>
              </a:spcAft>
              <a:buClrTx/>
              <a:buFont typeface="System Font Regular"/>
              <a:buChar char="⎼"/>
            </a:pPr>
            <a:r>
              <a:rPr lang="en-US" sz="1200" dirty="0">
                <a:solidFill>
                  <a:schemeClr val="tx1"/>
                </a:solidFill>
                <a:latin typeface="Calibri" panose="020F0502020204030204" pitchFamily="34" charset="0"/>
                <a:cs typeface="Calibri" panose="020F0502020204030204" pitchFamily="34" charset="0"/>
              </a:rPr>
              <a:t>Standard (15kW)</a:t>
            </a:r>
          </a:p>
          <a:p>
            <a:pPr marL="373950" lvl="2" indent="-171450">
              <a:spcBef>
                <a:spcPts val="0"/>
              </a:spcBef>
              <a:spcAft>
                <a:spcPts val="0"/>
              </a:spcAft>
              <a:buClrTx/>
              <a:buFont typeface="System Font Regular"/>
              <a:buChar char="⎼"/>
            </a:pPr>
            <a:r>
              <a:rPr lang="en-US" sz="1200" dirty="0">
                <a:solidFill>
                  <a:schemeClr val="tx1"/>
                </a:solidFill>
                <a:latin typeface="Calibri" panose="020F0502020204030204" pitchFamily="34" charset="0"/>
                <a:cs typeface="Calibri" panose="020F0502020204030204" pitchFamily="34" charset="0"/>
              </a:rPr>
              <a:t>Enhanced (22kW) </a:t>
            </a:r>
          </a:p>
          <a:p>
            <a:pPr marL="373950" lvl="2" indent="-171450">
              <a:spcBef>
                <a:spcPts val="0"/>
              </a:spcBef>
              <a:spcAft>
                <a:spcPts val="0"/>
              </a:spcAft>
              <a:buClrTx/>
              <a:buFont typeface="System Font Regular"/>
              <a:buChar char="⎼"/>
            </a:pPr>
            <a:r>
              <a:rPr lang="en-US" sz="1200" dirty="0">
                <a:solidFill>
                  <a:schemeClr val="tx1"/>
                </a:solidFill>
                <a:latin typeface="Calibri" panose="020F0502020204030204" pitchFamily="34" charset="0"/>
                <a:cs typeface="Calibri" panose="020F0502020204030204" pitchFamily="34" charset="0"/>
              </a:rPr>
              <a:t>Fast (70kW)</a:t>
            </a:r>
          </a:p>
          <a:p>
            <a:pPr marL="373950" lvl="2" indent="-171450">
              <a:spcBef>
                <a:spcPts val="0"/>
              </a:spcBef>
              <a:spcAft>
                <a:spcPts val="0"/>
              </a:spcAft>
              <a:buClrTx/>
              <a:buFont typeface="System Font Regular"/>
              <a:buChar char="⎼"/>
            </a:pPr>
            <a:r>
              <a:rPr lang="en-US" sz="1200" dirty="0">
                <a:solidFill>
                  <a:schemeClr val="tx1"/>
                </a:solidFill>
                <a:latin typeface="Calibri" panose="020F0502020204030204" pitchFamily="34" charset="0"/>
                <a:cs typeface="Calibri" panose="020F0502020204030204" pitchFamily="34" charset="0"/>
              </a:rPr>
              <a:t>CCS1 (specific chargers at 24kW)</a:t>
            </a:r>
          </a:p>
          <a:p>
            <a:pPr marL="171450" indent="-171450">
              <a:spcBef>
                <a:spcPts val="0"/>
              </a:spcBef>
              <a:spcAft>
                <a:spcPts val="0"/>
              </a:spcAft>
              <a:buClrTx/>
              <a:buFont typeface="Arial" panose="020B0604020202020204" pitchFamily="34" charset="0"/>
              <a:buChar char="•"/>
            </a:pPr>
            <a:endParaRPr lang="en-US" sz="1200" dirty="0"/>
          </a:p>
        </p:txBody>
      </p:sp>
      <p:pic>
        <p:nvPicPr>
          <p:cNvPr id="18" name="Picture 17">
            <a:extLst>
              <a:ext uri="{FF2B5EF4-FFF2-40B4-BE49-F238E27FC236}">
                <a16:creationId xmlns:a16="http://schemas.microsoft.com/office/drawing/2014/main" id="{6BF01701-A517-A9E6-0DAE-8EE603FB90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618211" y="1050296"/>
            <a:ext cx="2026109" cy="1522476"/>
          </a:xfrm>
          <a:prstGeom prst="rect">
            <a:avLst/>
          </a:prstGeom>
        </p:spPr>
      </p:pic>
      <p:pic>
        <p:nvPicPr>
          <p:cNvPr id="19" name="Picture 18" descr="A white and orange truck&#10;&#10;Description automatically generated">
            <a:extLst>
              <a:ext uri="{FF2B5EF4-FFF2-40B4-BE49-F238E27FC236}">
                <a16:creationId xmlns:a16="http://schemas.microsoft.com/office/drawing/2014/main" id="{22245DF2-2DE3-8E55-906E-BEBEC5E0DFF3}"/>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2563315" y="1050296"/>
            <a:ext cx="1876607" cy="1524231"/>
          </a:xfrm>
          <a:prstGeom prst="rect">
            <a:avLst/>
          </a:prstGeom>
        </p:spPr>
      </p:pic>
      <p:sp>
        <p:nvSpPr>
          <p:cNvPr id="20" name="Title 4">
            <a:extLst>
              <a:ext uri="{FF2B5EF4-FFF2-40B4-BE49-F238E27FC236}">
                <a16:creationId xmlns:a16="http://schemas.microsoft.com/office/drawing/2014/main" id="{9DBA257A-10CE-8CBC-C7C1-0CF5684436FD}"/>
              </a:ext>
            </a:extLst>
          </p:cNvPr>
          <p:cNvSpPr>
            <a:spLocks noGrp="1"/>
          </p:cNvSpPr>
          <p:nvPr/>
        </p:nvSpPr>
        <p:spPr>
          <a:xfrm>
            <a:off x="2563314" y="2617675"/>
            <a:ext cx="797177" cy="278952"/>
          </a:xfrm>
          <a:prstGeom prst="rect">
            <a:avLst/>
          </a:prstGeom>
        </p:spPr>
        <p:txBody>
          <a:bodyPr vert="horz" lIns="68580" tIns="34290" rIns="68580" bIns="34290" rtlCol="0" anchor="b">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500" b="1" dirty="0">
                <a:solidFill>
                  <a:schemeClr val="tx1"/>
                </a:solidFill>
                <a:latin typeface="Calibri" panose="020F0502020204030204" pitchFamily="34" charset="0"/>
                <a:cs typeface="Calibri" panose="020F0502020204030204" pitchFamily="34" charset="0"/>
              </a:rPr>
              <a:t>HUS</a:t>
            </a:r>
            <a:r>
              <a:rPr lang="en-US" sz="1500" b="1" spc="-225" dirty="0">
                <a:solidFill>
                  <a:schemeClr val="tx1"/>
                </a:solidFill>
                <a:latin typeface="Calibri" panose="020F0502020204030204" pitchFamily="34" charset="0"/>
                <a:cs typeface="Calibri" panose="020F0502020204030204" pitchFamily="34" charset="0"/>
              </a:rPr>
              <a:t>K </a:t>
            </a:r>
            <a:r>
              <a:rPr lang="en-US" sz="1500" b="1" dirty="0">
                <a:solidFill>
                  <a:schemeClr val="tx1"/>
                </a:solidFill>
                <a:latin typeface="Calibri" panose="020F0502020204030204" pitchFamily="34" charset="0"/>
                <a:cs typeface="Calibri" panose="020F0502020204030204" pitchFamily="34" charset="0"/>
              </a:rPr>
              <a:t>-</a:t>
            </a:r>
            <a:r>
              <a:rPr lang="en-US" sz="1500" b="1" cap="none" dirty="0">
                <a:solidFill>
                  <a:schemeClr val="tx1"/>
                </a:solidFill>
                <a:latin typeface="Calibri" panose="020F0502020204030204" pitchFamily="34" charset="0"/>
                <a:cs typeface="Calibri" panose="020F0502020204030204" pitchFamily="34" charset="0"/>
              </a:rPr>
              <a:t>e</a:t>
            </a:r>
            <a:endParaRPr lang="en-US" sz="1500" b="1" dirty="0">
              <a:solidFill>
                <a:schemeClr val="tx1"/>
              </a:solidFill>
              <a:latin typeface="Calibri" panose="020F0502020204030204" pitchFamily="34" charset="0"/>
              <a:cs typeface="Calibri" panose="020F0502020204030204" pitchFamily="34" charset="0"/>
            </a:endParaRPr>
          </a:p>
        </p:txBody>
      </p:sp>
      <p:pic>
        <p:nvPicPr>
          <p:cNvPr id="21" name="Picture 20" descr="A truck parked in front of a building&#10;&#10;Description automatically generated">
            <a:extLst>
              <a:ext uri="{FF2B5EF4-FFF2-40B4-BE49-F238E27FC236}">
                <a16:creationId xmlns:a16="http://schemas.microsoft.com/office/drawing/2014/main" id="{66D1161B-2951-272C-BBE5-69357581EB6A}"/>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74673" y="1047901"/>
            <a:ext cx="1914419" cy="1541951"/>
          </a:xfrm>
          <a:prstGeom prst="rect">
            <a:avLst/>
          </a:prstGeom>
        </p:spPr>
      </p:pic>
      <p:sp>
        <p:nvSpPr>
          <p:cNvPr id="22" name="Title 4">
            <a:extLst>
              <a:ext uri="{FF2B5EF4-FFF2-40B4-BE49-F238E27FC236}">
                <a16:creationId xmlns:a16="http://schemas.microsoft.com/office/drawing/2014/main" id="{DD4A3513-F949-5E43-9506-DEDC9110C68F}"/>
              </a:ext>
            </a:extLst>
          </p:cNvPr>
          <p:cNvSpPr>
            <a:spLocks noGrp="1"/>
          </p:cNvSpPr>
          <p:nvPr/>
        </p:nvSpPr>
        <p:spPr>
          <a:xfrm>
            <a:off x="430454" y="2625317"/>
            <a:ext cx="1031004" cy="272435"/>
          </a:xfrm>
          <a:prstGeom prst="rect">
            <a:avLst/>
          </a:prstGeom>
        </p:spPr>
        <p:txBody>
          <a:bodyPr vert="horz" lIns="68580" tIns="34290" rIns="68580" bIns="34290" rtlCol="0" anchor="b">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500" b="1" cap="none" dirty="0">
                <a:solidFill>
                  <a:schemeClr val="tx1"/>
                </a:solidFill>
                <a:latin typeface="Calibri" panose="020F0502020204030204" pitchFamily="34" charset="0"/>
                <a:cs typeface="Calibri" panose="020F0502020204030204" pitchFamily="34" charset="0"/>
              </a:rPr>
              <a:t>e</a:t>
            </a:r>
            <a:r>
              <a:rPr lang="en-US" sz="1500" b="1" spc="-113" dirty="0">
                <a:solidFill>
                  <a:schemeClr val="tx1"/>
                </a:solidFill>
                <a:latin typeface="Calibri" panose="020F0502020204030204" pitchFamily="34" charset="0"/>
                <a:cs typeface="Calibri" panose="020F0502020204030204" pitchFamily="34" charset="0"/>
              </a:rPr>
              <a:t>-T</a:t>
            </a:r>
            <a:r>
              <a:rPr lang="en-US" sz="1500" b="1" dirty="0">
                <a:solidFill>
                  <a:schemeClr val="tx1"/>
                </a:solidFill>
                <a:latin typeface="Calibri" panose="020F0502020204030204" pitchFamily="34" charset="0"/>
                <a:cs typeface="Calibri" panose="020F0502020204030204" pitchFamily="34" charset="0"/>
              </a:rPr>
              <a:t>RIEVER</a:t>
            </a:r>
          </a:p>
        </p:txBody>
      </p:sp>
      <p:sp>
        <p:nvSpPr>
          <p:cNvPr id="23" name="Rectangle 22">
            <a:extLst>
              <a:ext uri="{FF2B5EF4-FFF2-40B4-BE49-F238E27FC236}">
                <a16:creationId xmlns:a16="http://schemas.microsoft.com/office/drawing/2014/main" id="{E11B13E8-C8F5-02E9-C815-07C7E3C9EDE7}"/>
              </a:ext>
            </a:extLst>
          </p:cNvPr>
          <p:cNvSpPr/>
          <p:nvPr/>
        </p:nvSpPr>
        <p:spPr>
          <a:xfrm>
            <a:off x="8543658" y="4896097"/>
            <a:ext cx="164450" cy="13717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4" name="Title 4">
            <a:extLst>
              <a:ext uri="{FF2B5EF4-FFF2-40B4-BE49-F238E27FC236}">
                <a16:creationId xmlns:a16="http://schemas.microsoft.com/office/drawing/2014/main" id="{90C748B3-A377-1B87-F485-B7FA64B92630}"/>
              </a:ext>
            </a:extLst>
          </p:cNvPr>
          <p:cNvSpPr>
            <a:spLocks noGrp="1"/>
          </p:cNvSpPr>
          <p:nvPr/>
        </p:nvSpPr>
        <p:spPr>
          <a:xfrm>
            <a:off x="4614143" y="2615078"/>
            <a:ext cx="1568112" cy="272435"/>
          </a:xfrm>
          <a:prstGeom prst="rect">
            <a:avLst/>
          </a:prstGeom>
        </p:spPr>
        <p:txBody>
          <a:bodyPr vert="horz" lIns="68580" tIns="34290" rIns="68580" bIns="34290" rtlCol="0" anchor="b">
            <a:normAutofit fontScale="92500" lnSpcReduction="20000"/>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50" b="1" dirty="0">
                <a:solidFill>
                  <a:schemeClr val="tx1"/>
                </a:solidFill>
                <a:latin typeface="Calibri" panose="020F0502020204030204" pitchFamily="34" charset="0"/>
                <a:cs typeface="Calibri" panose="020F0502020204030204" pitchFamily="34" charset="0"/>
              </a:rPr>
              <a:t>HUS</a:t>
            </a:r>
            <a:r>
              <a:rPr lang="en-US" sz="1650" b="1" spc="-225" dirty="0">
                <a:solidFill>
                  <a:schemeClr val="tx1"/>
                </a:solidFill>
                <a:latin typeface="Calibri" panose="020F0502020204030204" pitchFamily="34" charset="0"/>
                <a:cs typeface="Calibri" panose="020F0502020204030204" pitchFamily="34" charset="0"/>
              </a:rPr>
              <a:t>K </a:t>
            </a:r>
            <a:r>
              <a:rPr lang="en-US" sz="1650" b="1" dirty="0">
                <a:solidFill>
                  <a:schemeClr val="tx1"/>
                </a:solidFill>
                <a:latin typeface="Calibri" panose="020F0502020204030204" pitchFamily="34" charset="0"/>
                <a:cs typeface="Calibri" panose="020F0502020204030204" pitchFamily="34" charset="0"/>
              </a:rPr>
              <a:t>-</a:t>
            </a:r>
            <a:r>
              <a:rPr lang="en-US" sz="1650" b="1" cap="none" dirty="0">
                <a:solidFill>
                  <a:schemeClr val="tx1"/>
                </a:solidFill>
                <a:latin typeface="Calibri" panose="020F0502020204030204" pitchFamily="34" charset="0"/>
                <a:cs typeface="Calibri" panose="020F0502020204030204" pitchFamily="34" charset="0"/>
              </a:rPr>
              <a:t>e Tandem</a:t>
            </a:r>
            <a:endParaRPr lang="en-US" sz="1650" b="1" dirty="0">
              <a:solidFill>
                <a:schemeClr val="tx1"/>
              </a:solidFill>
              <a:latin typeface="Calibri" panose="020F0502020204030204" pitchFamily="34" charset="0"/>
              <a:cs typeface="Calibri" panose="020F0502020204030204" pitchFamily="34" charset="0"/>
            </a:endParaRPr>
          </a:p>
        </p:txBody>
      </p:sp>
      <p:pic>
        <p:nvPicPr>
          <p:cNvPr id="2" name="Picture 1" descr="A truck with a trailer parked in front of a building&#10;&#10;Description automatically generated">
            <a:extLst>
              <a:ext uri="{FF2B5EF4-FFF2-40B4-BE49-F238E27FC236}">
                <a16:creationId xmlns:a16="http://schemas.microsoft.com/office/drawing/2014/main" id="{4CD8AF1A-322F-7F66-CE67-E958AA89251D}"/>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6812044" y="1044851"/>
            <a:ext cx="1878286" cy="1522476"/>
          </a:xfrm>
          <a:prstGeom prst="rect">
            <a:avLst/>
          </a:prstGeom>
        </p:spPr>
      </p:pic>
      <p:sp>
        <p:nvSpPr>
          <p:cNvPr id="4" name="Title 4">
            <a:extLst>
              <a:ext uri="{FF2B5EF4-FFF2-40B4-BE49-F238E27FC236}">
                <a16:creationId xmlns:a16="http://schemas.microsoft.com/office/drawing/2014/main" id="{BCD3E589-4F7D-13ED-E40F-4DEF829C1943}"/>
              </a:ext>
            </a:extLst>
          </p:cNvPr>
          <p:cNvSpPr>
            <a:spLocks noGrp="1"/>
          </p:cNvSpPr>
          <p:nvPr/>
        </p:nvSpPr>
        <p:spPr>
          <a:xfrm>
            <a:off x="6812044" y="2589852"/>
            <a:ext cx="1751105" cy="298063"/>
          </a:xfrm>
          <a:prstGeom prst="rect">
            <a:avLst/>
          </a:prstGeom>
        </p:spPr>
        <p:txBody>
          <a:bodyPr vert="horz" lIns="68580" tIns="34290" rIns="68580" bIns="34290" rtlCol="0" anchor="b">
            <a:norm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500" b="1" dirty="0">
                <a:solidFill>
                  <a:schemeClr val="tx1"/>
                </a:solidFill>
                <a:latin typeface="Calibri" panose="020F0502020204030204" pitchFamily="34" charset="0"/>
                <a:cs typeface="Calibri" panose="020F0502020204030204" pitchFamily="34" charset="0"/>
              </a:rPr>
              <a:t>HUS</a:t>
            </a:r>
            <a:r>
              <a:rPr lang="en-US" sz="1500" b="1" spc="-225" dirty="0">
                <a:solidFill>
                  <a:schemeClr val="tx1"/>
                </a:solidFill>
                <a:latin typeface="Calibri" panose="020F0502020204030204" pitchFamily="34" charset="0"/>
                <a:cs typeface="Calibri" panose="020F0502020204030204" pitchFamily="34" charset="0"/>
              </a:rPr>
              <a:t>K </a:t>
            </a:r>
            <a:r>
              <a:rPr lang="en-US" sz="1500" b="1" dirty="0">
                <a:solidFill>
                  <a:schemeClr val="tx1"/>
                </a:solidFill>
                <a:latin typeface="Calibri" panose="020F0502020204030204" pitchFamily="34" charset="0"/>
                <a:cs typeface="Calibri" panose="020F0502020204030204" pitchFamily="34" charset="0"/>
              </a:rPr>
              <a:t>-</a:t>
            </a:r>
            <a:r>
              <a:rPr lang="en-US" sz="1500" b="1" cap="none" dirty="0">
                <a:solidFill>
                  <a:schemeClr val="tx1"/>
                </a:solidFill>
                <a:latin typeface="Calibri" panose="020F0502020204030204" pitchFamily="34" charset="0"/>
                <a:cs typeface="Calibri" panose="020F0502020204030204" pitchFamily="34" charset="0"/>
              </a:rPr>
              <a:t>e XP</a:t>
            </a:r>
            <a:endParaRPr lang="en-US" sz="1500" b="1" dirty="0">
              <a:solidFill>
                <a:schemeClr val="tx1"/>
              </a:solidFill>
              <a:latin typeface="Calibri" panose="020F0502020204030204" pitchFamily="34" charset="0"/>
              <a:cs typeface="Calibri" panose="020F0502020204030204" pitchFamily="34" charset="0"/>
            </a:endParaRPr>
          </a:p>
        </p:txBody>
      </p:sp>
      <p:sp>
        <p:nvSpPr>
          <p:cNvPr id="5" name="TextBox 13">
            <a:extLst>
              <a:ext uri="{FF2B5EF4-FFF2-40B4-BE49-F238E27FC236}">
                <a16:creationId xmlns:a16="http://schemas.microsoft.com/office/drawing/2014/main" id="{ECB37B7A-9133-0BE6-F034-5AF724EB3960}"/>
              </a:ext>
            </a:extLst>
          </p:cNvPr>
          <p:cNvSpPr txBox="1"/>
          <p:nvPr/>
        </p:nvSpPr>
        <p:spPr>
          <a:xfrm>
            <a:off x="4614143" y="2895155"/>
            <a:ext cx="1876607" cy="992579"/>
          </a:xfrm>
          <a:prstGeom prst="rect">
            <a:avLst/>
          </a:prstGeom>
          <a:noFill/>
        </p:spPr>
        <p:txBody>
          <a:bodyPr wrap="square" lIns="68580" tIns="34290" rIns="68580" bIns="3429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GCWR: 130,000 lbs.</a:t>
            </a:r>
          </a:p>
          <a:p>
            <a:pPr marL="173831" indent="-173831">
              <a:buFont typeface="Arial" panose="020B0604020202020204" pitchFamily="34" charset="0"/>
              <a:buChar char="•"/>
            </a:pPr>
            <a:r>
              <a:rPr lang="en-US" sz="1200" dirty="0">
                <a:latin typeface="Calibri" panose="020F0502020204030204" pitchFamily="34" charset="0"/>
                <a:cs typeface="Calibri" panose="020F0502020204030204" pitchFamily="34" charset="0"/>
              </a:rPr>
              <a:t>Up to 32 MPH</a:t>
            </a:r>
          </a:p>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Battery: 243 kWh</a:t>
            </a:r>
          </a:p>
          <a:p>
            <a:pPr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Charging: </a:t>
            </a:r>
          </a:p>
          <a:p>
            <a:pPr marL="342900" lvl="2" indent="-171450">
              <a:buFont typeface="System Font Regular"/>
              <a:buChar char="⎼"/>
            </a:pPr>
            <a:r>
              <a:rPr lang="en-US" sz="1200" dirty="0">
                <a:latin typeface="Calibri" panose="020F0502020204030204" pitchFamily="34" charset="0"/>
                <a:cs typeface="Calibri" panose="020F0502020204030204" pitchFamily="34" charset="0"/>
              </a:rPr>
              <a:t>CCS1, up to 105kW</a:t>
            </a:r>
          </a:p>
        </p:txBody>
      </p:sp>
    </p:spTree>
    <p:extLst>
      <p:ext uri="{BB962C8B-B14F-4D97-AF65-F5344CB8AC3E}">
        <p14:creationId xmlns:p14="http://schemas.microsoft.com/office/powerpoint/2010/main" val="11663940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52EA03-2FAC-134D-8EE3-76854C5AF319}"/>
              </a:ext>
            </a:extLst>
          </p:cNvPr>
          <p:cNvSpPr>
            <a:spLocks noGrp="1"/>
          </p:cNvSpPr>
          <p:nvPr>
            <p:ph type="body" sz="quarter" idx="14"/>
          </p:nvPr>
        </p:nvSpPr>
        <p:spPr>
          <a:xfrm>
            <a:off x="361949" y="3172526"/>
            <a:ext cx="4122646" cy="1745876"/>
          </a:xfrm>
        </p:spPr>
        <p:txBody>
          <a:bodyPr>
            <a:noAutofit/>
          </a:bodyPr>
          <a:lstStyle/>
          <a:p>
            <a:pPr>
              <a:spcBef>
                <a:spcPts val="0"/>
              </a:spcBef>
            </a:pPr>
            <a:r>
              <a:rPr lang="en-US" sz="1500" dirty="0">
                <a:latin typeface="Calibri" panose="020F0502020204030204" pitchFamily="34" charset="0"/>
                <a:cs typeface="Calibri" panose="020F0502020204030204" pitchFamily="34" charset="0"/>
              </a:rPr>
              <a:t>Like a “gas tank” - plug in at any time, at any level.</a:t>
            </a:r>
          </a:p>
          <a:p>
            <a:pPr>
              <a:spcBef>
                <a:spcPts val="0"/>
              </a:spcBef>
            </a:pPr>
            <a:r>
              <a:rPr lang="en-US" sz="1500" dirty="0">
                <a:latin typeface="Calibri" panose="020F0502020204030204" pitchFamily="34" charset="0"/>
                <a:cs typeface="Calibri" panose="020F0502020204030204" pitchFamily="34" charset="0"/>
              </a:rPr>
              <a:t>Charge time depends on charge speed and battery SOC (state of charge)</a:t>
            </a:r>
          </a:p>
          <a:p>
            <a:pPr>
              <a:spcBef>
                <a:spcPts val="0"/>
              </a:spcBef>
            </a:pPr>
            <a:r>
              <a:rPr lang="en-US" sz="1500" dirty="0">
                <a:latin typeface="Calibri" panose="020F0502020204030204" pitchFamily="34" charset="0"/>
                <a:cs typeface="Calibri" panose="020F0502020204030204" pitchFamily="34" charset="0"/>
              </a:rPr>
              <a:t>OEV provides the charger sized to your needs.  </a:t>
            </a:r>
          </a:p>
          <a:p>
            <a:pPr>
              <a:spcBef>
                <a:spcPts val="0"/>
              </a:spcBef>
            </a:pPr>
            <a:r>
              <a:rPr lang="en-US" sz="1500" dirty="0">
                <a:latin typeface="Calibri" panose="020F0502020204030204" pitchFamily="34" charset="0"/>
                <a:cs typeface="Calibri" panose="020F0502020204030204" pitchFamily="34" charset="0"/>
              </a:rPr>
              <a:t>OEV provides ”cut sheets” for your electrician to install the charger</a:t>
            </a:r>
          </a:p>
        </p:txBody>
      </p:sp>
      <p:sp>
        <p:nvSpPr>
          <p:cNvPr id="3" name="Title 2">
            <a:extLst>
              <a:ext uri="{FF2B5EF4-FFF2-40B4-BE49-F238E27FC236}">
                <a16:creationId xmlns:a16="http://schemas.microsoft.com/office/drawing/2014/main" id="{234B5692-7941-D84B-A87D-4A4CB56A07BF}"/>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e-TRIEVER® Charging Solutions to Meet the Duty Cycle</a:t>
            </a:r>
          </a:p>
        </p:txBody>
      </p:sp>
      <p:sp>
        <p:nvSpPr>
          <p:cNvPr id="13" name="Rectangle 12">
            <a:extLst>
              <a:ext uri="{FF2B5EF4-FFF2-40B4-BE49-F238E27FC236}">
                <a16:creationId xmlns:a16="http://schemas.microsoft.com/office/drawing/2014/main" id="{C2681BA3-03E5-044A-B92F-ADE141DF44CC}"/>
              </a:ext>
            </a:extLst>
          </p:cNvPr>
          <p:cNvSpPr/>
          <p:nvPr/>
        </p:nvSpPr>
        <p:spPr>
          <a:xfrm>
            <a:off x="4855750" y="1026743"/>
            <a:ext cx="2189800" cy="1825283"/>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4" name="Text Placeholder 3">
            <a:extLst>
              <a:ext uri="{FF2B5EF4-FFF2-40B4-BE49-F238E27FC236}">
                <a16:creationId xmlns:a16="http://schemas.microsoft.com/office/drawing/2014/main" id="{202EB947-22AA-F742-AC3D-F1389621F214}"/>
              </a:ext>
            </a:extLst>
          </p:cNvPr>
          <p:cNvSpPr>
            <a:spLocks noGrp="1"/>
          </p:cNvSpPr>
          <p:nvPr>
            <p:ph type="body" sz="quarter" idx="15"/>
          </p:nvPr>
        </p:nvSpPr>
        <p:spPr>
          <a:xfrm>
            <a:off x="4669958" y="3172526"/>
            <a:ext cx="4122645" cy="1509507"/>
          </a:xfrm>
        </p:spPr>
        <p:txBody>
          <a:bodyPr>
            <a:normAutofit/>
          </a:bodyPr>
          <a:lstStyle/>
          <a:p>
            <a:pPr>
              <a:spcBef>
                <a:spcPts val="0"/>
              </a:spcBef>
            </a:pPr>
            <a:r>
              <a:rPr lang="en-US" sz="1500" dirty="0">
                <a:latin typeface="Calibri" panose="020F0502020204030204" pitchFamily="34" charset="0"/>
                <a:cs typeface="Calibri" panose="020F0502020204030204" pitchFamily="34" charset="0"/>
              </a:rPr>
              <a:t>Standard &amp; Enhanced Charging  </a:t>
            </a:r>
          </a:p>
          <a:p>
            <a:pPr lvl="1">
              <a:spcBef>
                <a:spcPts val="0"/>
              </a:spcBef>
            </a:pPr>
            <a:r>
              <a:rPr lang="en-US" sz="1500" dirty="0">
                <a:latin typeface="Calibri" panose="020F0502020204030204" pitchFamily="34" charset="0"/>
                <a:cs typeface="Calibri" panose="020F0502020204030204" pitchFamily="34" charset="0"/>
              </a:rPr>
              <a:t>Input voltage 480 VAC </a:t>
            </a:r>
          </a:p>
          <a:p>
            <a:pPr lvl="1">
              <a:spcBef>
                <a:spcPts val="0"/>
              </a:spcBef>
            </a:pPr>
            <a:r>
              <a:rPr lang="en-US" sz="1500" dirty="0">
                <a:latin typeface="Calibri" panose="020F0502020204030204" pitchFamily="34" charset="0"/>
                <a:cs typeface="Calibri" panose="020F0502020204030204" pitchFamily="34" charset="0"/>
              </a:rPr>
              <a:t>Up to 22 kW charging capacity</a:t>
            </a:r>
          </a:p>
          <a:p>
            <a:pPr>
              <a:spcBef>
                <a:spcPts val="0"/>
              </a:spcBef>
            </a:pPr>
            <a:r>
              <a:rPr lang="en-US" sz="1500" dirty="0">
                <a:latin typeface="Calibri" panose="020F0502020204030204" pitchFamily="34" charset="0"/>
                <a:cs typeface="Calibri" panose="020F0502020204030204" pitchFamily="34" charset="0"/>
              </a:rPr>
              <a:t>Fast Charging</a:t>
            </a:r>
          </a:p>
          <a:p>
            <a:pPr lvl="1">
              <a:spcBef>
                <a:spcPts val="0"/>
              </a:spcBef>
            </a:pPr>
            <a:r>
              <a:rPr lang="en-US" sz="1500" dirty="0">
                <a:latin typeface="Calibri" panose="020F0502020204030204" pitchFamily="34" charset="0"/>
                <a:cs typeface="Calibri" panose="020F0502020204030204" pitchFamily="34" charset="0"/>
              </a:rPr>
              <a:t>Input voltage 480 VAC</a:t>
            </a:r>
          </a:p>
          <a:p>
            <a:pPr lvl="1">
              <a:spcBef>
                <a:spcPts val="0"/>
              </a:spcBef>
            </a:pPr>
            <a:r>
              <a:rPr lang="en-US" sz="1500" dirty="0">
                <a:latin typeface="Calibri" panose="020F0502020204030204" pitchFamily="34" charset="0"/>
                <a:cs typeface="Calibri" panose="020F0502020204030204" pitchFamily="34" charset="0"/>
              </a:rPr>
              <a:t>70 kW charging capacity</a:t>
            </a:r>
          </a:p>
        </p:txBody>
      </p:sp>
      <p:sp>
        <p:nvSpPr>
          <p:cNvPr id="12" name="Rectangle 11">
            <a:extLst>
              <a:ext uri="{FF2B5EF4-FFF2-40B4-BE49-F238E27FC236}">
                <a16:creationId xmlns:a16="http://schemas.microsoft.com/office/drawing/2014/main" id="{C6C09A7F-9199-5D44-B071-CFD6C333E49D}"/>
              </a:ext>
            </a:extLst>
          </p:cNvPr>
          <p:cNvSpPr/>
          <p:nvPr/>
        </p:nvSpPr>
        <p:spPr>
          <a:xfrm>
            <a:off x="952187" y="1004772"/>
            <a:ext cx="1565648" cy="1918246"/>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6" name="Picture 5">
            <a:extLst>
              <a:ext uri="{FF2B5EF4-FFF2-40B4-BE49-F238E27FC236}">
                <a16:creationId xmlns:a16="http://schemas.microsoft.com/office/drawing/2014/main" id="{FF015D54-D85B-BC48-97C5-94A3542F1DD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795" y="883115"/>
            <a:ext cx="2028124" cy="2108835"/>
          </a:xfrm>
          <a:prstGeom prst="rect">
            <a:avLst/>
          </a:prstGeom>
          <a:effectLst>
            <a:softEdge rad="38100"/>
          </a:effectLst>
        </p:spPr>
      </p:pic>
      <p:pic>
        <p:nvPicPr>
          <p:cNvPr id="7" name="Picture 6">
            <a:extLst>
              <a:ext uri="{FF2B5EF4-FFF2-40B4-BE49-F238E27FC236}">
                <a16:creationId xmlns:a16="http://schemas.microsoft.com/office/drawing/2014/main" id="{04D96ABB-128C-2349-85D2-8A35593CA3D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669958" y="883117"/>
            <a:ext cx="2364114" cy="2108834"/>
          </a:xfrm>
          <a:prstGeom prst="rect">
            <a:avLst/>
          </a:prstGeom>
          <a:effectLst>
            <a:softEdge rad="38100"/>
          </a:effectLst>
        </p:spPr>
      </p:pic>
      <p:sp>
        <p:nvSpPr>
          <p:cNvPr id="14" name="TextBox 13">
            <a:extLst>
              <a:ext uri="{FF2B5EF4-FFF2-40B4-BE49-F238E27FC236}">
                <a16:creationId xmlns:a16="http://schemas.microsoft.com/office/drawing/2014/main" id="{0094A795-B98E-C94B-9244-00966E76241C}"/>
              </a:ext>
            </a:extLst>
          </p:cNvPr>
          <p:cNvSpPr txBox="1"/>
          <p:nvPr/>
        </p:nvSpPr>
        <p:spPr>
          <a:xfrm>
            <a:off x="7109747" y="2195706"/>
            <a:ext cx="1320281" cy="1015663"/>
          </a:xfrm>
          <a:prstGeom prst="rect">
            <a:avLst/>
          </a:prstGeom>
          <a:noFill/>
        </p:spPr>
        <p:txBody>
          <a:bodyPr wrap="square" rtlCol="0">
            <a:spAutoFit/>
          </a:bodyPr>
          <a:lstStyle/>
          <a:p>
            <a:r>
              <a:rPr lang="en-US" sz="1200" i="1" dirty="0">
                <a:latin typeface="Calibri" panose="020F0502020204030204" pitchFamily="34" charset="0"/>
                <a:cs typeface="Calibri" panose="020F0502020204030204" pitchFamily="34" charset="0"/>
              </a:rPr>
              <a:t>Orange EV Standard Offboard Charging Cabinet: </a:t>
            </a:r>
          </a:p>
          <a:p>
            <a:r>
              <a:rPr lang="en-US" sz="1200" i="1" dirty="0">
                <a:latin typeface="Calibri" panose="020F0502020204030204" pitchFamily="34" charset="0"/>
                <a:cs typeface="Calibri" panose="020F0502020204030204" pitchFamily="34" charset="0"/>
              </a:rPr>
              <a:t>Up to 22 kW</a:t>
            </a:r>
          </a:p>
        </p:txBody>
      </p:sp>
      <p:sp>
        <p:nvSpPr>
          <p:cNvPr id="15" name="TextBox 14">
            <a:extLst>
              <a:ext uri="{FF2B5EF4-FFF2-40B4-BE49-F238E27FC236}">
                <a16:creationId xmlns:a16="http://schemas.microsoft.com/office/drawing/2014/main" id="{50E70636-B62C-BD4F-97D7-91CDE866A7DE}"/>
              </a:ext>
            </a:extLst>
          </p:cNvPr>
          <p:cNvSpPr txBox="1"/>
          <p:nvPr/>
        </p:nvSpPr>
        <p:spPr>
          <a:xfrm>
            <a:off x="2594773" y="2167794"/>
            <a:ext cx="1565648" cy="830997"/>
          </a:xfrm>
          <a:prstGeom prst="rect">
            <a:avLst/>
          </a:prstGeom>
          <a:noFill/>
        </p:spPr>
        <p:txBody>
          <a:bodyPr wrap="square" rtlCol="0">
            <a:spAutoFit/>
          </a:bodyPr>
          <a:lstStyle/>
          <a:p>
            <a:r>
              <a:rPr lang="en-US" sz="1200" i="1" dirty="0">
                <a:latin typeface="Calibri" panose="020F0502020204030204" pitchFamily="34" charset="0"/>
                <a:cs typeface="Calibri" panose="020F0502020204030204" pitchFamily="34" charset="0"/>
              </a:rPr>
              <a:t>Orange EV </a:t>
            </a:r>
          </a:p>
          <a:p>
            <a:r>
              <a:rPr lang="en-US" sz="1200" i="1" dirty="0">
                <a:latin typeface="Calibri" panose="020F0502020204030204" pitchFamily="34" charset="0"/>
                <a:cs typeface="Calibri" panose="020F0502020204030204" pitchFamily="34" charset="0"/>
              </a:rPr>
              <a:t>Fast Offboard Charging Cabinet: </a:t>
            </a:r>
          </a:p>
          <a:p>
            <a:r>
              <a:rPr lang="en-US" sz="1200" i="1" dirty="0">
                <a:latin typeface="Calibri" panose="020F0502020204030204" pitchFamily="34" charset="0"/>
                <a:cs typeface="Calibri" panose="020F0502020204030204" pitchFamily="34" charset="0"/>
              </a:rPr>
              <a:t>Up to 70 kW</a:t>
            </a:r>
          </a:p>
        </p:txBody>
      </p:sp>
    </p:spTree>
    <p:extLst>
      <p:ext uri="{BB962C8B-B14F-4D97-AF65-F5344CB8AC3E}">
        <p14:creationId xmlns:p14="http://schemas.microsoft.com/office/powerpoint/2010/main" val="35473987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F719E-A308-0B9C-3DDD-875A15D55E7E}"/>
              </a:ext>
            </a:extLst>
          </p:cNvPr>
          <p:cNvSpPr>
            <a:spLocks noGrp="1"/>
          </p:cNvSpPr>
          <p:nvPr>
            <p:ph type="title"/>
          </p:nvPr>
        </p:nvSpPr>
        <p:spPr>
          <a:xfrm>
            <a:off x="1382463" y="226933"/>
            <a:ext cx="3695701" cy="477441"/>
          </a:xfrm>
        </p:spPr>
        <p:txBody>
          <a:bodyPr/>
          <a:lstStyle/>
          <a:p>
            <a:r>
              <a:rPr lang="en-US" dirty="0">
                <a:latin typeface="Calibri" panose="020F0502020204030204" pitchFamily="34" charset="0"/>
                <a:cs typeface="Calibri" panose="020F0502020204030204" pitchFamily="34" charset="0"/>
              </a:rPr>
              <a:t>Orange EV HUSK-e®</a:t>
            </a:r>
          </a:p>
        </p:txBody>
      </p:sp>
      <p:sp>
        <p:nvSpPr>
          <p:cNvPr id="9" name="TextBox 8">
            <a:extLst>
              <a:ext uri="{FF2B5EF4-FFF2-40B4-BE49-F238E27FC236}">
                <a16:creationId xmlns:a16="http://schemas.microsoft.com/office/drawing/2014/main" id="{6E277816-F6DF-0092-2A31-42A5F46E3BFE}"/>
              </a:ext>
            </a:extLst>
          </p:cNvPr>
          <p:cNvSpPr txBox="1"/>
          <p:nvPr/>
        </p:nvSpPr>
        <p:spPr>
          <a:xfrm>
            <a:off x="1382461" y="590510"/>
            <a:ext cx="5509829" cy="553998"/>
          </a:xfrm>
          <a:prstGeom prst="rect">
            <a:avLst/>
          </a:prstGeom>
          <a:noFill/>
        </p:spPr>
        <p:txBody>
          <a:bodyPr wrap="square">
            <a:spAutoFit/>
          </a:bodyPr>
          <a:lstStyle/>
          <a:p>
            <a:r>
              <a:rPr lang="en-US" sz="1500" kern="0" dirty="0">
                <a:latin typeface="Calibri" panose="020F0502020204030204" pitchFamily="34" charset="0"/>
                <a:cs typeface="Calibri" panose="020F0502020204030204" pitchFamily="34" charset="0"/>
              </a:rPr>
              <a:t>Built for the most demanding duty cycles, </a:t>
            </a:r>
          </a:p>
          <a:p>
            <a:r>
              <a:rPr lang="en-US" sz="1500" kern="0" dirty="0">
                <a:latin typeface="Calibri" panose="020F0502020204030204" pitchFamily="34" charset="0"/>
                <a:cs typeface="Calibri" panose="020F0502020204030204" pitchFamily="34" charset="0"/>
              </a:rPr>
              <a:t>including rail and ports.  </a:t>
            </a:r>
            <a:endParaRPr lang="en-US" sz="1500" b="1" i="1" kern="0" dirty="0">
              <a:solidFill>
                <a:srgbClr val="EE5815"/>
              </a:solidFill>
              <a:latin typeface="Calibri" panose="020F0502020204030204" pitchFamily="34" charset="0"/>
              <a:cs typeface="Calibri" panose="020F0502020204030204" pitchFamily="34" charset="0"/>
            </a:endParaRPr>
          </a:p>
        </p:txBody>
      </p:sp>
      <p:sp>
        <p:nvSpPr>
          <p:cNvPr id="4" name="Text Placeholder 1">
            <a:extLst>
              <a:ext uri="{FF2B5EF4-FFF2-40B4-BE49-F238E27FC236}">
                <a16:creationId xmlns:a16="http://schemas.microsoft.com/office/drawing/2014/main" id="{BF907EF9-2E04-38C5-80A2-286D1CDB711F}"/>
              </a:ext>
            </a:extLst>
          </p:cNvPr>
          <p:cNvSpPr txBox="1">
            <a:spLocks/>
          </p:cNvSpPr>
          <p:nvPr/>
        </p:nvSpPr>
        <p:spPr>
          <a:xfrm>
            <a:off x="442416" y="3016739"/>
            <a:ext cx="1928120" cy="11501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500" b="1" dirty="0">
                <a:solidFill>
                  <a:srgbClr val="256DB9"/>
                </a:solidFill>
              </a:rPr>
              <a:t>HUSK-e</a:t>
            </a:r>
            <a:r>
              <a:rPr lang="en-US" sz="1500" dirty="0"/>
              <a:t>:</a:t>
            </a:r>
          </a:p>
          <a:p>
            <a:pPr marL="0" indent="0">
              <a:spcBef>
                <a:spcPts val="0"/>
              </a:spcBef>
              <a:buNone/>
            </a:pPr>
            <a:endParaRPr lang="en-US" sz="300" dirty="0"/>
          </a:p>
          <a:p>
            <a:pPr>
              <a:spcBef>
                <a:spcPts val="0"/>
              </a:spcBef>
            </a:pPr>
            <a:r>
              <a:rPr lang="en-US" sz="1350" dirty="0">
                <a:latin typeface="Calibri" panose="020F0502020204030204" pitchFamily="34" charset="0"/>
                <a:cs typeface="Calibri" panose="020F0502020204030204" pitchFamily="34" charset="0"/>
              </a:rPr>
              <a:t>GCWR: 90,000 lbs</a:t>
            </a:r>
          </a:p>
          <a:p>
            <a:pPr>
              <a:spcBef>
                <a:spcPts val="0"/>
              </a:spcBef>
            </a:pPr>
            <a:r>
              <a:rPr lang="en-US" sz="1350" dirty="0">
                <a:latin typeface="Calibri" panose="020F0502020204030204" pitchFamily="34" charset="0"/>
                <a:cs typeface="Calibri" panose="020F0502020204030204" pitchFamily="34" charset="0"/>
              </a:rPr>
              <a:t>Boom lift capacity: 60,000 lbs</a:t>
            </a:r>
          </a:p>
        </p:txBody>
      </p:sp>
      <p:sp>
        <p:nvSpPr>
          <p:cNvPr id="11" name="Text Placeholder 1">
            <a:extLst>
              <a:ext uri="{FF2B5EF4-FFF2-40B4-BE49-F238E27FC236}">
                <a16:creationId xmlns:a16="http://schemas.microsoft.com/office/drawing/2014/main" id="{7BBA445D-5FA8-41BA-9BAC-660C7536261C}"/>
              </a:ext>
            </a:extLst>
          </p:cNvPr>
          <p:cNvSpPr txBox="1">
            <a:spLocks/>
          </p:cNvSpPr>
          <p:nvPr/>
        </p:nvSpPr>
        <p:spPr>
          <a:xfrm>
            <a:off x="4545466" y="3016739"/>
            <a:ext cx="1853644" cy="11501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500" b="1" dirty="0">
                <a:solidFill>
                  <a:srgbClr val="256DB9"/>
                </a:solidFill>
              </a:rPr>
              <a:t>HUSK-e XP</a:t>
            </a:r>
            <a:r>
              <a:rPr lang="en-US" sz="1500" dirty="0"/>
              <a:t>:</a:t>
            </a:r>
          </a:p>
          <a:p>
            <a:pPr marL="0" indent="0">
              <a:spcBef>
                <a:spcPts val="0"/>
              </a:spcBef>
              <a:buNone/>
            </a:pPr>
            <a:endParaRPr lang="en-US" sz="300" dirty="0"/>
          </a:p>
          <a:p>
            <a:pPr>
              <a:spcBef>
                <a:spcPts val="0"/>
              </a:spcBef>
            </a:pPr>
            <a:r>
              <a:rPr lang="en-US" sz="1350" dirty="0">
                <a:latin typeface="Calibri" panose="020F0502020204030204" pitchFamily="34" charset="0"/>
                <a:cs typeface="Calibri" panose="020F0502020204030204" pitchFamily="34" charset="0"/>
              </a:rPr>
              <a:t>GCWR: 180,000 lbs</a:t>
            </a:r>
          </a:p>
          <a:p>
            <a:pPr>
              <a:spcBef>
                <a:spcPts val="0"/>
              </a:spcBef>
            </a:pPr>
            <a:r>
              <a:rPr lang="en-US" sz="1350" dirty="0">
                <a:latin typeface="Calibri" panose="020F0502020204030204" pitchFamily="34" charset="0"/>
                <a:cs typeface="Calibri" panose="020F0502020204030204" pitchFamily="34" charset="0"/>
              </a:rPr>
              <a:t>Boom lift capacity: 70,000 lbs</a:t>
            </a:r>
          </a:p>
        </p:txBody>
      </p:sp>
      <p:pic>
        <p:nvPicPr>
          <p:cNvPr id="8" name="Picture 7" descr="A wolf standing on a surfboard&#10;&#10;Description automatically generated">
            <a:extLst>
              <a:ext uri="{FF2B5EF4-FFF2-40B4-BE49-F238E27FC236}">
                <a16:creationId xmlns:a16="http://schemas.microsoft.com/office/drawing/2014/main" id="{E04B0C65-389C-B852-F2CA-F6BBBEF709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6892" y="334360"/>
            <a:ext cx="737109" cy="694313"/>
          </a:xfrm>
          <a:prstGeom prst="rect">
            <a:avLst/>
          </a:prstGeom>
        </p:spPr>
      </p:pic>
      <p:sp>
        <p:nvSpPr>
          <p:cNvPr id="15" name="Rectangle 14">
            <a:extLst>
              <a:ext uri="{FF2B5EF4-FFF2-40B4-BE49-F238E27FC236}">
                <a16:creationId xmlns:a16="http://schemas.microsoft.com/office/drawing/2014/main" id="{BF6CE934-CD62-B98C-065D-075CC6B9BC17}"/>
              </a:ext>
            </a:extLst>
          </p:cNvPr>
          <p:cNvSpPr/>
          <p:nvPr/>
        </p:nvSpPr>
        <p:spPr>
          <a:xfrm>
            <a:off x="6550117" y="1028674"/>
            <a:ext cx="2593883" cy="3651912"/>
          </a:xfrm>
          <a:prstGeom prst="rect">
            <a:avLst/>
          </a:prstGeom>
          <a:solidFill>
            <a:srgbClr val="FFA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Text Placeholder 1">
            <a:extLst>
              <a:ext uri="{FF2B5EF4-FFF2-40B4-BE49-F238E27FC236}">
                <a16:creationId xmlns:a16="http://schemas.microsoft.com/office/drawing/2014/main" id="{3A19F7C6-65B5-D8AE-AA10-D7F3C24BB082}"/>
              </a:ext>
            </a:extLst>
          </p:cNvPr>
          <p:cNvSpPr txBox="1">
            <a:spLocks/>
          </p:cNvSpPr>
          <p:nvPr/>
        </p:nvSpPr>
        <p:spPr>
          <a:xfrm>
            <a:off x="6722636" y="1147216"/>
            <a:ext cx="2252772" cy="34481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2100" b="1" dirty="0">
                <a:solidFill>
                  <a:schemeClr val="bg1"/>
                </a:solidFill>
                <a:latin typeface="Calibri" panose="020F0502020204030204" pitchFamily="34" charset="0"/>
                <a:cs typeface="Calibri" panose="020F0502020204030204" pitchFamily="34" charset="0"/>
              </a:rPr>
              <a:t>All HUSK-e trucks</a:t>
            </a:r>
            <a:r>
              <a:rPr lang="en-US" sz="2100" dirty="0">
                <a:solidFill>
                  <a:schemeClr val="bg1"/>
                </a:solidFill>
                <a:latin typeface="Calibri" panose="020F0502020204030204" pitchFamily="34" charset="0"/>
                <a:cs typeface="Calibri" panose="020F0502020204030204" pitchFamily="34" charset="0"/>
              </a:rPr>
              <a:t>:</a:t>
            </a:r>
          </a:p>
          <a:p>
            <a:pPr marL="0" indent="0">
              <a:spcBef>
                <a:spcPts val="0"/>
              </a:spcBef>
              <a:buNone/>
            </a:pPr>
            <a:endParaRPr lang="en-US" sz="300" dirty="0">
              <a:latin typeface="Calibri" panose="020F0502020204030204" pitchFamily="34" charset="0"/>
              <a:cs typeface="Calibri" panose="020F0502020204030204" pitchFamily="34" charset="0"/>
            </a:endParaRPr>
          </a:p>
          <a:p>
            <a:pPr>
              <a:spcBef>
                <a:spcPts val="0"/>
              </a:spcBef>
            </a:pPr>
            <a:r>
              <a:rPr lang="en-US" sz="1400" dirty="0">
                <a:latin typeface="Calibri" panose="020F0502020204030204" pitchFamily="34" charset="0"/>
                <a:cs typeface="Calibri" panose="020F0502020204030204" pitchFamily="34" charset="0"/>
              </a:rPr>
              <a:t>243 kWh battery pack</a:t>
            </a:r>
          </a:p>
          <a:p>
            <a:pPr>
              <a:spcBef>
                <a:spcPts val="0"/>
              </a:spcBef>
            </a:pPr>
            <a:r>
              <a:rPr lang="en-US" sz="1400" dirty="0">
                <a:latin typeface="Calibri" panose="020F0502020204030204" pitchFamily="34" charset="0"/>
                <a:cs typeface="Calibri" panose="020F0502020204030204" pitchFamily="34" charset="0"/>
              </a:rPr>
              <a:t>32 MPH top speed</a:t>
            </a:r>
          </a:p>
          <a:p>
            <a:pPr>
              <a:spcBef>
                <a:spcPts val="0"/>
              </a:spcBef>
            </a:pPr>
            <a:r>
              <a:rPr lang="en-US" sz="1400" dirty="0">
                <a:latin typeface="Calibri" panose="020F0502020204030204" pitchFamily="34" charset="0"/>
                <a:cs typeface="Calibri" panose="020F0502020204030204" pitchFamily="34" charset="0"/>
              </a:rPr>
              <a:t>Charge in ~2 hrs with 105 kW CCS1 rate of charge</a:t>
            </a:r>
          </a:p>
          <a:p>
            <a:pPr>
              <a:spcBef>
                <a:spcPts val="0"/>
              </a:spcBef>
            </a:pPr>
            <a:r>
              <a:rPr lang="en-US" sz="1400" dirty="0">
                <a:latin typeface="Calibri" panose="020F0502020204030204" pitchFamily="34" charset="0"/>
                <a:cs typeface="Calibri" panose="020F0502020204030204" pitchFamily="34" charset="0"/>
              </a:rPr>
              <a:t>FOPS compliant; optional ROPS compliant container guard</a:t>
            </a:r>
          </a:p>
          <a:p>
            <a:pPr>
              <a:spcBef>
                <a:spcPts val="0"/>
              </a:spcBef>
            </a:pPr>
            <a:r>
              <a:rPr lang="en-US" sz="1400" dirty="0">
                <a:latin typeface="Calibri" panose="020F0502020204030204" pitchFamily="34" charset="0"/>
                <a:cs typeface="Calibri" panose="020F0502020204030204" pitchFamily="34" charset="0"/>
              </a:rPr>
              <a:t>Continuous, full-length C-channel frame rails with full welds</a:t>
            </a:r>
          </a:p>
          <a:p>
            <a:pPr>
              <a:spcBef>
                <a:spcPts val="0"/>
              </a:spcBef>
            </a:pPr>
            <a:r>
              <a:rPr lang="en-US" sz="1400" dirty="0">
                <a:latin typeface="Calibri" panose="020F0502020204030204" pitchFamily="34" charset="0"/>
                <a:cs typeface="Calibri" panose="020F0502020204030204" pitchFamily="34" charset="0"/>
              </a:rPr>
              <a:t>Customer-accessible telematics with real-time data</a:t>
            </a:r>
          </a:p>
          <a:p>
            <a:pPr>
              <a:spcBef>
                <a:spcPts val="0"/>
              </a:spcBef>
            </a:pPr>
            <a:r>
              <a:rPr lang="en-US" sz="1400" dirty="0">
                <a:latin typeface="Calibri" panose="020F0502020204030204" pitchFamily="34" charset="0"/>
                <a:cs typeface="Calibri" panose="020F0502020204030204" pitchFamily="34" charset="0"/>
              </a:rPr>
              <a:t>Liquid cooled motor</a:t>
            </a:r>
          </a:p>
          <a:p>
            <a:pPr>
              <a:spcBef>
                <a:spcPts val="0"/>
              </a:spcBef>
            </a:pPr>
            <a:endParaRPr lang="en-US" sz="1500" dirty="0"/>
          </a:p>
        </p:txBody>
      </p:sp>
      <p:pic>
        <p:nvPicPr>
          <p:cNvPr id="6" name="Picture 5" descr="A white and orange truck&#10;&#10;Description automatically generated">
            <a:extLst>
              <a:ext uri="{FF2B5EF4-FFF2-40B4-BE49-F238E27FC236}">
                <a16:creationId xmlns:a16="http://schemas.microsoft.com/office/drawing/2014/main" id="{609140CC-1C1E-8D8E-50C3-DD754C4DD6F8}"/>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16892" y="1411398"/>
            <a:ext cx="1853644" cy="1505579"/>
          </a:xfrm>
          <a:prstGeom prst="rect">
            <a:avLst/>
          </a:prstGeom>
        </p:spPr>
      </p:pic>
      <p:pic>
        <p:nvPicPr>
          <p:cNvPr id="10" name="Picture 9">
            <a:extLst>
              <a:ext uri="{FF2B5EF4-FFF2-40B4-BE49-F238E27FC236}">
                <a16:creationId xmlns:a16="http://schemas.microsoft.com/office/drawing/2014/main" id="{9246EBA0-6B55-81D4-3592-589286C65F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74573" y="1411397"/>
            <a:ext cx="1999527" cy="1502502"/>
          </a:xfrm>
          <a:prstGeom prst="rect">
            <a:avLst/>
          </a:prstGeom>
        </p:spPr>
      </p:pic>
      <p:pic>
        <p:nvPicPr>
          <p:cNvPr id="12" name="Picture 11" descr="A truck with a trailer parked in front of a building&#10;&#10;Description automatically generated">
            <a:extLst>
              <a:ext uri="{FF2B5EF4-FFF2-40B4-BE49-F238E27FC236}">
                <a16:creationId xmlns:a16="http://schemas.microsoft.com/office/drawing/2014/main" id="{C7312FE7-898A-B905-3334-1FF375EC1367}"/>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4578137" y="1411397"/>
            <a:ext cx="1853644" cy="1502502"/>
          </a:xfrm>
          <a:prstGeom prst="rect">
            <a:avLst/>
          </a:prstGeom>
        </p:spPr>
      </p:pic>
      <p:sp>
        <p:nvSpPr>
          <p:cNvPr id="13" name="Text Placeholder 1">
            <a:extLst>
              <a:ext uri="{FF2B5EF4-FFF2-40B4-BE49-F238E27FC236}">
                <a16:creationId xmlns:a16="http://schemas.microsoft.com/office/drawing/2014/main" id="{8FD3BEF4-C525-BE9B-35D0-55B972156B3F}"/>
              </a:ext>
            </a:extLst>
          </p:cNvPr>
          <p:cNvSpPr txBox="1">
            <a:spLocks/>
          </p:cNvSpPr>
          <p:nvPr/>
        </p:nvSpPr>
        <p:spPr>
          <a:xfrm>
            <a:off x="2427994" y="3016739"/>
            <a:ext cx="1928120" cy="11501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500" b="1" dirty="0">
                <a:solidFill>
                  <a:srgbClr val="256DB9"/>
                </a:solidFill>
              </a:rPr>
              <a:t>HUSK-e Tandem</a:t>
            </a:r>
            <a:r>
              <a:rPr lang="en-US" sz="1500" dirty="0"/>
              <a:t>:</a:t>
            </a:r>
          </a:p>
          <a:p>
            <a:pPr marL="0" indent="0">
              <a:spcBef>
                <a:spcPts val="0"/>
              </a:spcBef>
              <a:buNone/>
            </a:pPr>
            <a:endParaRPr lang="en-US" sz="300" dirty="0"/>
          </a:p>
          <a:p>
            <a:pPr>
              <a:spcBef>
                <a:spcPts val="0"/>
              </a:spcBef>
            </a:pPr>
            <a:r>
              <a:rPr lang="en-US" sz="1350" dirty="0">
                <a:latin typeface="Calibri" panose="020F0502020204030204" pitchFamily="34" charset="0"/>
                <a:cs typeface="Calibri" panose="020F0502020204030204" pitchFamily="34" charset="0"/>
              </a:rPr>
              <a:t>GCWR: 130,000 lbs</a:t>
            </a:r>
          </a:p>
          <a:p>
            <a:pPr>
              <a:spcBef>
                <a:spcPts val="0"/>
              </a:spcBef>
            </a:pPr>
            <a:r>
              <a:rPr lang="en-US" sz="1350" dirty="0">
                <a:latin typeface="Calibri" panose="020F0502020204030204" pitchFamily="34" charset="0"/>
                <a:cs typeface="Calibri" panose="020F0502020204030204" pitchFamily="34" charset="0"/>
              </a:rPr>
              <a:t>Boom lift capacity: 60,000 lbs</a:t>
            </a:r>
          </a:p>
        </p:txBody>
      </p:sp>
    </p:spTree>
    <p:extLst>
      <p:ext uri="{BB962C8B-B14F-4D97-AF65-F5344CB8AC3E}">
        <p14:creationId xmlns:p14="http://schemas.microsoft.com/office/powerpoint/2010/main" val="28316739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3D6794-307F-403D-9A6D-711BD716A287}"/>
              </a:ext>
            </a:extLst>
          </p:cNvPr>
          <p:cNvSpPr>
            <a:spLocks noGrp="1"/>
          </p:cNvSpPr>
          <p:nvPr>
            <p:ph type="body" sz="quarter" idx="14"/>
          </p:nvPr>
        </p:nvSpPr>
        <p:spPr>
          <a:xfrm>
            <a:off x="628517" y="4193589"/>
            <a:ext cx="8053433" cy="949912"/>
          </a:xfrm>
        </p:spPr>
        <p:txBody>
          <a:bodyPr>
            <a:noAutofit/>
          </a:bodyPr>
          <a:lstStyle/>
          <a:p>
            <a:pPr marL="0" indent="0">
              <a:spcBef>
                <a:spcPts val="0"/>
              </a:spcBef>
              <a:buNone/>
            </a:pPr>
            <a:r>
              <a:rPr lang="en-US" sz="1350" dirty="0">
                <a:latin typeface="Calibri" panose="020F0502020204030204" pitchFamily="34" charset="0"/>
                <a:cs typeface="Calibri" panose="020F0502020204030204" pitchFamily="34" charset="0"/>
              </a:rPr>
              <a:t>The Orange EV TCO model includes: Maintenance Costs Worksheet, Repair Costs Worksheet, Purchase &amp; Lease Cost Comparison, Emissions Benefits Summary, and Low Carbon Fuel Standard credit sales income.</a:t>
            </a:r>
          </a:p>
          <a:p>
            <a:pPr marL="0" indent="0">
              <a:spcBef>
                <a:spcPts val="0"/>
              </a:spcBef>
              <a:buNone/>
            </a:pPr>
            <a:endParaRPr lang="en-US" sz="600" dirty="0">
              <a:latin typeface="Calibri" panose="020F0502020204030204" pitchFamily="34" charset="0"/>
              <a:cs typeface="Calibri" panose="020F0502020204030204" pitchFamily="34" charset="0"/>
            </a:endParaRPr>
          </a:p>
          <a:p>
            <a:pPr marL="0" indent="0">
              <a:spcBef>
                <a:spcPts val="0"/>
              </a:spcBef>
              <a:buNone/>
            </a:pPr>
            <a:r>
              <a:rPr lang="en-US" sz="1350" dirty="0">
                <a:latin typeface="Calibri" panose="020F0502020204030204" pitchFamily="34" charset="0"/>
                <a:cs typeface="Calibri" panose="020F0502020204030204" pitchFamily="34" charset="0"/>
              </a:rPr>
              <a:t>Calculations use customized inputs for hours of operation, fuel costs, labor costs, and more.</a:t>
            </a:r>
          </a:p>
        </p:txBody>
      </p:sp>
      <p:sp>
        <p:nvSpPr>
          <p:cNvPr id="3" name="Title 2">
            <a:extLst>
              <a:ext uri="{FF2B5EF4-FFF2-40B4-BE49-F238E27FC236}">
                <a16:creationId xmlns:a16="http://schemas.microsoft.com/office/drawing/2014/main" id="{B1761457-AA18-4C8D-8262-867903074C49}"/>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Lower Total Cost of Ownership</a:t>
            </a:r>
          </a:p>
        </p:txBody>
      </p:sp>
      <p:sp>
        <p:nvSpPr>
          <p:cNvPr id="5" name="Rectangle 4">
            <a:extLst>
              <a:ext uri="{FF2B5EF4-FFF2-40B4-BE49-F238E27FC236}">
                <a16:creationId xmlns:a16="http://schemas.microsoft.com/office/drawing/2014/main" id="{E0A4B5C6-4A3F-423E-97AD-30E679F08A28}"/>
              </a:ext>
            </a:extLst>
          </p:cNvPr>
          <p:cNvSpPr/>
          <p:nvPr/>
        </p:nvSpPr>
        <p:spPr>
          <a:xfrm>
            <a:off x="6632140" y="1222773"/>
            <a:ext cx="1827472" cy="2673580"/>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7" name="Content Placeholder 4">
            <a:extLst>
              <a:ext uri="{FF2B5EF4-FFF2-40B4-BE49-F238E27FC236}">
                <a16:creationId xmlns:a16="http://schemas.microsoft.com/office/drawing/2014/main" id="{042BB3E9-ED03-43E5-A0F8-9996FF31CDD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898373" y="1150581"/>
            <a:ext cx="2509970" cy="2853439"/>
          </a:xfrm>
          <a:prstGeom prst="rect">
            <a:avLst/>
          </a:prstGeom>
          <a:ln w="6350">
            <a:solidFill>
              <a:schemeClr val="tx1"/>
            </a:solidFill>
          </a:ln>
          <a:effectLst/>
        </p:spPr>
      </p:pic>
      <p:sp>
        <p:nvSpPr>
          <p:cNvPr id="6" name="Text Placeholder 18">
            <a:extLst>
              <a:ext uri="{FF2B5EF4-FFF2-40B4-BE49-F238E27FC236}">
                <a16:creationId xmlns:a16="http://schemas.microsoft.com/office/drawing/2014/main" id="{46C89086-4B2A-004E-A6B2-B9506E4CF013}"/>
              </a:ext>
            </a:extLst>
          </p:cNvPr>
          <p:cNvSpPr>
            <a:spLocks noGrp="1"/>
          </p:cNvSpPr>
          <p:nvPr>
            <p:ph type="body" sz="quarter" idx="13" hasCustomPrompt="1"/>
          </p:nvPr>
        </p:nvSpPr>
        <p:spPr>
          <a:xfrm>
            <a:off x="372035" y="705022"/>
            <a:ext cx="8524874" cy="355847"/>
          </a:xfrm>
        </p:spPr>
        <p:txBody>
          <a:bodyPr anchor="t">
            <a:noAutofit/>
          </a:bodyPr>
          <a:lstStyle>
            <a:lvl1pPr marL="0">
              <a:buNone/>
              <a:defRPr sz="2000" b="0">
                <a:solidFill>
                  <a:schemeClr val="tx1">
                    <a:lumMod val="95000"/>
                    <a:lumOff val="5000"/>
                  </a:schemeClr>
                </a:solidFill>
                <a:latin typeface="+mn-lt"/>
                <a:cs typeface="Poppins" panose="00000500000000000000" pitchFamily="2" charset="0"/>
              </a:defRPr>
            </a:lvl1pPr>
          </a:lstStyle>
          <a:p>
            <a:pPr lvl="0"/>
            <a:r>
              <a:rPr lang="en-GB" sz="1600" dirty="0">
                <a:latin typeface="Calibri" panose="020F0502020204030204" pitchFamily="34" charset="0"/>
                <a:cs typeface="Calibri" panose="020F0502020204030204" pitchFamily="34" charset="0"/>
              </a:rPr>
              <a:t>Full TCO model available to help quantify the cost benefits of shifting to Orange EV trucks</a:t>
            </a:r>
          </a:p>
        </p:txBody>
      </p:sp>
      <p:sp>
        <p:nvSpPr>
          <p:cNvPr id="9" name="TextBox 8">
            <a:extLst>
              <a:ext uri="{FF2B5EF4-FFF2-40B4-BE49-F238E27FC236}">
                <a16:creationId xmlns:a16="http://schemas.microsoft.com/office/drawing/2014/main" id="{60D0F96A-C3D0-F798-CE1F-6891BCB21F65}"/>
              </a:ext>
            </a:extLst>
          </p:cNvPr>
          <p:cNvSpPr txBox="1"/>
          <p:nvPr/>
        </p:nvSpPr>
        <p:spPr>
          <a:xfrm>
            <a:off x="628517" y="1141554"/>
            <a:ext cx="4857885" cy="2769989"/>
          </a:xfrm>
          <a:prstGeom prst="rect">
            <a:avLst/>
          </a:prstGeom>
          <a:noFill/>
        </p:spPr>
        <p:txBody>
          <a:bodyPr wrap="square" rtlCol="0">
            <a:spAutoFit/>
          </a:bodyPr>
          <a:lstStyle/>
          <a:p>
            <a:r>
              <a:rPr lang="en-US" sz="1350" dirty="0">
                <a:latin typeface="Calibri" panose="020F0502020204030204" pitchFamily="34" charset="0"/>
                <a:cs typeface="Calibri" panose="020F0502020204030204" pitchFamily="34" charset="0"/>
              </a:rPr>
              <a:t>Customers report ~$2.50/hr of OEV operation vs. their diesel trucks at $5-9/hr, saving up to $50-$90k annually on fuel, maintenance, and repair.  Savings include:</a:t>
            </a:r>
          </a:p>
          <a:p>
            <a:endParaRPr lang="en-US" sz="600" dirty="0">
              <a:latin typeface="Calibri" panose="020F0502020204030204" pitchFamily="34" charset="0"/>
              <a:cs typeface="Calibri" panose="020F0502020204030204" pitchFamily="34" charset="0"/>
            </a:endParaRPr>
          </a:p>
          <a:p>
            <a:pPr lvl="1"/>
            <a:r>
              <a:rPr lang="en-US" sz="1350" b="1" dirty="0">
                <a:latin typeface="Calibri" panose="020F0502020204030204" pitchFamily="34" charset="0"/>
                <a:cs typeface="Calibri" panose="020F0502020204030204" pitchFamily="34" charset="0"/>
              </a:rPr>
              <a:t>Hard Dollars:</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Diesel vs. electricity cost</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Downtime improvement</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DEF avoidance</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Haz Mat cleanup</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No more powertrain refurbs</a:t>
            </a:r>
          </a:p>
          <a:p>
            <a:pPr lvl="1"/>
            <a:endParaRPr lang="en-US" sz="600" dirty="0">
              <a:latin typeface="Calibri" panose="020F0502020204030204" pitchFamily="34" charset="0"/>
              <a:cs typeface="Calibri" panose="020F0502020204030204" pitchFamily="34" charset="0"/>
            </a:endParaRPr>
          </a:p>
          <a:p>
            <a:pPr lvl="1"/>
            <a:r>
              <a:rPr lang="en-US" sz="1350" b="1" dirty="0">
                <a:latin typeface="Calibri" panose="020F0502020204030204" pitchFamily="34" charset="0"/>
                <a:cs typeface="Calibri" panose="020F0502020204030204" pitchFamily="34" charset="0"/>
              </a:rPr>
              <a:t>Soft Dollars:</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Safety benefits</a:t>
            </a:r>
          </a:p>
          <a:p>
            <a:pPr marL="557213" lvl="1"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Improved driver satisfaction</a:t>
            </a:r>
          </a:p>
        </p:txBody>
      </p:sp>
    </p:spTree>
    <p:extLst>
      <p:ext uri="{BB962C8B-B14F-4D97-AF65-F5344CB8AC3E}">
        <p14:creationId xmlns:p14="http://schemas.microsoft.com/office/powerpoint/2010/main" val="26562071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8D15CB-1155-4E22-8644-5496CB9C9031}"/>
              </a:ext>
            </a:extLst>
          </p:cNvPr>
          <p:cNvSpPr>
            <a:spLocks noGrp="1"/>
          </p:cNvSpPr>
          <p:nvPr>
            <p:ph type="body" sz="quarter" idx="20"/>
          </p:nvPr>
        </p:nvSpPr>
        <p:spPr>
          <a:xfrm>
            <a:off x="547676" y="3002721"/>
            <a:ext cx="1699638" cy="1677556"/>
          </a:xfrm>
        </p:spPr>
        <p:txBody>
          <a:bodyPr>
            <a:noAutofit/>
          </a:bodyPr>
          <a:lstStyle/>
          <a:p>
            <a:pPr indent="0"/>
            <a:r>
              <a:rPr lang="en-GB" sz="1200"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rPr>
              <a:t>Regenerative braking provides finer, single-foot vehicle control, smooth no-shift deceleration, shorter stopping distance and stopping time.</a:t>
            </a:r>
            <a:endParaRPr lang="en-GB" sz="1200" b="1"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endParaRPr>
          </a:p>
          <a:p>
            <a:pPr indent="0"/>
            <a:endParaRPr lang="en-GB" sz="1200" b="1" dirty="0">
              <a:solidFill>
                <a:schemeClr val="bg2">
                  <a:lumMod val="25000"/>
                </a:schemeClr>
              </a:solidFill>
              <a:ea typeface="Noto sans" panose="020B0502040504020204" pitchFamily="34" charset="0"/>
              <a:cs typeface="Noto sans" panose="020B0502040504020204" pitchFamily="34" charset="0"/>
            </a:endParaRPr>
          </a:p>
        </p:txBody>
      </p:sp>
      <p:sp>
        <p:nvSpPr>
          <p:cNvPr id="5" name="Text Placeholder 4">
            <a:extLst>
              <a:ext uri="{FF2B5EF4-FFF2-40B4-BE49-F238E27FC236}">
                <a16:creationId xmlns:a16="http://schemas.microsoft.com/office/drawing/2014/main" id="{F7933431-A9B0-428E-840E-CEC20F983E93}"/>
              </a:ext>
            </a:extLst>
          </p:cNvPr>
          <p:cNvSpPr>
            <a:spLocks noGrp="1"/>
          </p:cNvSpPr>
          <p:nvPr>
            <p:ph type="body" sz="quarter" idx="21"/>
          </p:nvPr>
        </p:nvSpPr>
        <p:spPr>
          <a:xfrm>
            <a:off x="2621665" y="2786255"/>
            <a:ext cx="1826041" cy="1789847"/>
          </a:xfrm>
        </p:spPr>
        <p:txBody>
          <a:bodyPr>
            <a:noAutofit/>
          </a:bodyPr>
          <a:lstStyle/>
          <a:p>
            <a:pPr indent="0"/>
            <a:r>
              <a:rPr lang="en-GB" sz="1200"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rPr>
              <a:t>OEV trucks use Lithium Iron Phosphate (LFP) batteries which do NOT require complex cooling systems for safety and battery longevity. In &gt; 8.9 million operating hours, no OEV truck has experienced thermal runaway.</a:t>
            </a:r>
          </a:p>
        </p:txBody>
      </p:sp>
      <p:sp>
        <p:nvSpPr>
          <p:cNvPr id="6" name="Text Placeholder 5">
            <a:extLst>
              <a:ext uri="{FF2B5EF4-FFF2-40B4-BE49-F238E27FC236}">
                <a16:creationId xmlns:a16="http://schemas.microsoft.com/office/drawing/2014/main" id="{AFEFB91F-1160-42A5-B9BC-89449B18E08E}"/>
              </a:ext>
            </a:extLst>
          </p:cNvPr>
          <p:cNvSpPr>
            <a:spLocks noGrp="1"/>
          </p:cNvSpPr>
          <p:nvPr>
            <p:ph type="body" sz="quarter" idx="22"/>
          </p:nvPr>
        </p:nvSpPr>
        <p:spPr>
          <a:xfrm>
            <a:off x="4729995" y="3001619"/>
            <a:ext cx="1800754" cy="1916783"/>
          </a:xfrm>
        </p:spPr>
        <p:txBody>
          <a:bodyPr>
            <a:noAutofit/>
          </a:bodyPr>
          <a:lstStyle/>
          <a:p>
            <a:pPr indent="0"/>
            <a:r>
              <a:rPr lang="en-GB" sz="1200"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rPr>
              <a:t>The electric powertrain eliminates the hazards of inhaled diesel emissions. Much lower truck vibration, heat, and noise reduce driver fatigue, health costs, safety incidents, and driver turnover.</a:t>
            </a:r>
            <a:endParaRPr lang="en-GB" sz="1200" b="1"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endParaRPr>
          </a:p>
        </p:txBody>
      </p:sp>
      <p:sp>
        <p:nvSpPr>
          <p:cNvPr id="7" name="Text Placeholder 6">
            <a:extLst>
              <a:ext uri="{FF2B5EF4-FFF2-40B4-BE49-F238E27FC236}">
                <a16:creationId xmlns:a16="http://schemas.microsoft.com/office/drawing/2014/main" id="{C666CEBA-AD59-4745-BB32-6CB70D1AB6AC}"/>
              </a:ext>
            </a:extLst>
          </p:cNvPr>
          <p:cNvSpPr>
            <a:spLocks noGrp="1"/>
          </p:cNvSpPr>
          <p:nvPr>
            <p:ph type="body" sz="quarter" idx="23"/>
          </p:nvPr>
        </p:nvSpPr>
        <p:spPr>
          <a:xfrm>
            <a:off x="6795676" y="2786254"/>
            <a:ext cx="1642268" cy="1916783"/>
          </a:xfrm>
        </p:spPr>
        <p:txBody>
          <a:bodyPr>
            <a:noAutofit/>
          </a:bodyPr>
          <a:lstStyle/>
          <a:p>
            <a:pPr indent="0"/>
            <a:r>
              <a:rPr lang="en-GB" sz="1200"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rPr>
              <a:t>EVs generate less heat than diesels, have fewer hot surfaces, and don’t carry a tank of fuel that can ignite in an accident. And with no diesel fuel, motor oil, or glycol, the common causes of slips &amp; injury are eliminated.</a:t>
            </a:r>
            <a:endParaRPr lang="en-GB" sz="1200" b="1" dirty="0">
              <a:solidFill>
                <a:schemeClr val="bg2">
                  <a:lumMod val="25000"/>
                </a:schemeClr>
              </a:solidFill>
              <a:latin typeface="Calibri" panose="020F0502020204030204" pitchFamily="34" charset="0"/>
              <a:ea typeface="Noto sans" panose="020B0502040504020204" pitchFamily="34" charset="0"/>
              <a:cs typeface="Calibri" panose="020F0502020204030204" pitchFamily="34" charset="0"/>
            </a:endParaRPr>
          </a:p>
        </p:txBody>
      </p:sp>
      <p:sp>
        <p:nvSpPr>
          <p:cNvPr id="15" name="Text Placeholder 14">
            <a:extLst>
              <a:ext uri="{FF2B5EF4-FFF2-40B4-BE49-F238E27FC236}">
                <a16:creationId xmlns:a16="http://schemas.microsoft.com/office/drawing/2014/main" id="{CA894931-9590-4E7E-95C9-83A59AA00777}"/>
              </a:ext>
            </a:extLst>
          </p:cNvPr>
          <p:cNvSpPr>
            <a:spLocks noGrp="1"/>
          </p:cNvSpPr>
          <p:nvPr>
            <p:ph type="body" sz="quarter" idx="13"/>
          </p:nvPr>
        </p:nvSpPr>
        <p:spPr>
          <a:xfrm>
            <a:off x="361950" y="705022"/>
            <a:ext cx="7459643" cy="355847"/>
          </a:xfrm>
        </p:spPr>
        <p:txBody>
          <a:bodyPr>
            <a:normAutofit/>
          </a:bodyPr>
          <a:lstStyle/>
          <a:p>
            <a:r>
              <a:rPr lang="en-US" dirty="0">
                <a:latin typeface="Calibri" panose="020F0502020204030204" pitchFamily="34" charset="0"/>
                <a:cs typeface="Calibri" panose="020F0502020204030204" pitchFamily="34" charset="0"/>
              </a:rPr>
              <a:t>The preferred choice for drivers, site personnel, and the surrounding community</a:t>
            </a:r>
          </a:p>
        </p:txBody>
      </p:sp>
      <p:sp>
        <p:nvSpPr>
          <p:cNvPr id="14" name="Title 13">
            <a:extLst>
              <a:ext uri="{FF2B5EF4-FFF2-40B4-BE49-F238E27FC236}">
                <a16:creationId xmlns:a16="http://schemas.microsoft.com/office/drawing/2014/main" id="{6A318B92-8EBF-4D37-B073-6173F8AF7C1C}"/>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Safer, Healthier Trucks</a:t>
            </a:r>
          </a:p>
        </p:txBody>
      </p:sp>
      <p:sp>
        <p:nvSpPr>
          <p:cNvPr id="8" name="Hexagon 7">
            <a:extLst>
              <a:ext uri="{FF2B5EF4-FFF2-40B4-BE49-F238E27FC236}">
                <a16:creationId xmlns:a16="http://schemas.microsoft.com/office/drawing/2014/main" id="{669D6368-D743-43B7-A0AA-0859676536B6}"/>
              </a:ext>
            </a:extLst>
          </p:cNvPr>
          <p:cNvSpPr/>
          <p:nvPr/>
        </p:nvSpPr>
        <p:spPr>
          <a:xfrm rot="16200000">
            <a:off x="815874" y="1561536"/>
            <a:ext cx="1123289" cy="1004725"/>
          </a:xfrm>
          <a:prstGeom prst="hexagon">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75" b="1" dirty="0">
                <a:latin typeface="Calibri" panose="020F0502020204030204" pitchFamily="34" charset="0"/>
                <a:ea typeface="Cambria" panose="02040503050406030204" pitchFamily="18" charset="0"/>
                <a:cs typeface="Calibri" panose="020F0502020204030204" pitchFamily="34" charset="0"/>
              </a:rPr>
              <a:t>Superior Truck Control</a:t>
            </a:r>
            <a:endParaRPr lang="en-PK" sz="1275" b="1">
              <a:latin typeface="Calibri" panose="020F0502020204030204" pitchFamily="34" charset="0"/>
              <a:ea typeface="Cambria" panose="02040503050406030204" pitchFamily="18" charset="0"/>
              <a:cs typeface="Calibri" panose="020F0502020204030204" pitchFamily="34" charset="0"/>
            </a:endParaRPr>
          </a:p>
        </p:txBody>
      </p:sp>
      <p:sp>
        <p:nvSpPr>
          <p:cNvPr id="9" name="Hexagon 8">
            <a:extLst>
              <a:ext uri="{FF2B5EF4-FFF2-40B4-BE49-F238E27FC236}">
                <a16:creationId xmlns:a16="http://schemas.microsoft.com/office/drawing/2014/main" id="{F8982339-C763-4EB9-A33C-64ECD6BF6335}"/>
              </a:ext>
            </a:extLst>
          </p:cNvPr>
          <p:cNvSpPr/>
          <p:nvPr/>
        </p:nvSpPr>
        <p:spPr>
          <a:xfrm rot="16200000">
            <a:off x="2984551" y="1171019"/>
            <a:ext cx="1123290" cy="1102484"/>
          </a:xfrm>
          <a:prstGeom prst="hexagon">
            <a:avLst/>
          </a:prstGeom>
          <a:solidFill>
            <a:srgbClr val="D647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b="1" dirty="0">
                <a:latin typeface="Calibri" panose="020F0502020204030204" pitchFamily="34" charset="0"/>
                <a:ea typeface="Cambria" panose="02040503050406030204" pitchFamily="18" charset="0"/>
                <a:cs typeface="Calibri" panose="020F0502020204030204" pitchFamily="34" charset="0"/>
              </a:rPr>
              <a:t>Stable Battery Chemistry</a:t>
            </a:r>
            <a:endParaRPr lang="en-PK" sz="1200" b="1">
              <a:latin typeface="Calibri" panose="020F0502020204030204" pitchFamily="34" charset="0"/>
              <a:ea typeface="Cambria" panose="02040503050406030204" pitchFamily="18" charset="0"/>
              <a:cs typeface="Calibri" panose="020F0502020204030204" pitchFamily="34" charset="0"/>
            </a:endParaRPr>
          </a:p>
        </p:txBody>
      </p:sp>
      <p:sp>
        <p:nvSpPr>
          <p:cNvPr id="10" name="Hexagon 9">
            <a:extLst>
              <a:ext uri="{FF2B5EF4-FFF2-40B4-BE49-F238E27FC236}">
                <a16:creationId xmlns:a16="http://schemas.microsoft.com/office/drawing/2014/main" id="{468AA654-CE56-43B0-8800-AFBD18CCF077}"/>
              </a:ext>
            </a:extLst>
          </p:cNvPr>
          <p:cNvSpPr/>
          <p:nvPr/>
        </p:nvSpPr>
        <p:spPr>
          <a:xfrm rot="16200000">
            <a:off x="5089805" y="1590732"/>
            <a:ext cx="1123291" cy="1004726"/>
          </a:xfrm>
          <a:prstGeom prst="hexagon">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75" b="1" dirty="0">
                <a:latin typeface="Calibri" panose="020F0502020204030204" pitchFamily="34" charset="0"/>
                <a:ea typeface="Cambria" panose="02040503050406030204" pitchFamily="18" charset="0"/>
                <a:cs typeface="Calibri" panose="020F0502020204030204" pitchFamily="34" charset="0"/>
              </a:rPr>
              <a:t>Better for Drivers</a:t>
            </a:r>
            <a:endParaRPr lang="en-PK" sz="1275" b="1">
              <a:latin typeface="Calibri" panose="020F0502020204030204" pitchFamily="34" charset="0"/>
              <a:ea typeface="Cambria" panose="02040503050406030204" pitchFamily="18" charset="0"/>
              <a:cs typeface="Calibri" panose="020F0502020204030204" pitchFamily="34" charset="0"/>
            </a:endParaRPr>
          </a:p>
        </p:txBody>
      </p:sp>
      <p:sp>
        <p:nvSpPr>
          <p:cNvPr id="11" name="Hexagon 10">
            <a:extLst>
              <a:ext uri="{FF2B5EF4-FFF2-40B4-BE49-F238E27FC236}">
                <a16:creationId xmlns:a16="http://schemas.microsoft.com/office/drawing/2014/main" id="{AD1ACE6D-093F-4443-A1C8-1B739516A04C}"/>
              </a:ext>
            </a:extLst>
          </p:cNvPr>
          <p:cNvSpPr/>
          <p:nvPr/>
        </p:nvSpPr>
        <p:spPr>
          <a:xfrm rot="16200000">
            <a:off x="7049190" y="1202537"/>
            <a:ext cx="1123292" cy="1004726"/>
          </a:xfrm>
          <a:prstGeom prst="hexagon">
            <a:avLst/>
          </a:prstGeom>
          <a:solidFill>
            <a:srgbClr val="D647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75" b="1" dirty="0">
                <a:solidFill>
                  <a:schemeClr val="bg1"/>
                </a:solidFill>
                <a:latin typeface="Calibri" panose="020F0502020204030204" pitchFamily="34" charset="0"/>
                <a:ea typeface="Cambria" panose="02040503050406030204" pitchFamily="18" charset="0"/>
                <a:cs typeface="Calibri" panose="020F0502020204030204" pitchFamily="34" charset="0"/>
              </a:rPr>
              <a:t>Safer than Diesel</a:t>
            </a:r>
            <a:endParaRPr lang="en-PK" sz="1275" b="1">
              <a:solidFill>
                <a:schemeClr val="bg1"/>
              </a:solidFill>
              <a:latin typeface="Calibri" panose="020F0502020204030204" pitchFamily="34" charset="0"/>
              <a:ea typeface="Cambria" panose="02040503050406030204" pitchFamily="18" charset="0"/>
              <a:cs typeface="Calibri" panose="020F0502020204030204" pitchFamily="34" charset="0"/>
            </a:endParaRPr>
          </a:p>
        </p:txBody>
      </p:sp>
      <p:sp>
        <p:nvSpPr>
          <p:cNvPr id="13" name="Rectangle 12">
            <a:extLst>
              <a:ext uri="{FF2B5EF4-FFF2-40B4-BE49-F238E27FC236}">
                <a16:creationId xmlns:a16="http://schemas.microsoft.com/office/drawing/2014/main" id="{917FE2EB-E9F5-45BC-8588-33649AE600BC}"/>
              </a:ext>
            </a:extLst>
          </p:cNvPr>
          <p:cNvSpPr/>
          <p:nvPr/>
        </p:nvSpPr>
        <p:spPr>
          <a:xfrm>
            <a:off x="0" y="5104210"/>
            <a:ext cx="9141292" cy="39290"/>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2730073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761457-AA18-4C8D-8262-867903074C49}"/>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“We come to you” mobile service</a:t>
            </a:r>
          </a:p>
        </p:txBody>
      </p:sp>
      <p:sp>
        <p:nvSpPr>
          <p:cNvPr id="60" name="Rectangle 59">
            <a:extLst>
              <a:ext uri="{FF2B5EF4-FFF2-40B4-BE49-F238E27FC236}">
                <a16:creationId xmlns:a16="http://schemas.microsoft.com/office/drawing/2014/main" id="{0D9A6D7F-43A9-804E-AB30-2A80023BFBCF}"/>
              </a:ext>
            </a:extLst>
          </p:cNvPr>
          <p:cNvSpPr/>
          <p:nvPr/>
        </p:nvSpPr>
        <p:spPr>
          <a:xfrm>
            <a:off x="6539593" y="955111"/>
            <a:ext cx="2318657" cy="38209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lstStyle/>
          <a:p>
            <a:pPr defTabSz="914363">
              <a:spcBef>
                <a:spcPts val="750"/>
              </a:spcBef>
              <a:spcAft>
                <a:spcPts val="375"/>
              </a:spcAft>
              <a:buSzPts val="1600"/>
              <a:defRPr/>
            </a:pPr>
            <a:r>
              <a:rPr lang="en-US" sz="1250" dirty="0">
                <a:solidFill>
                  <a:schemeClr val="tx1"/>
                </a:solidFill>
                <a:latin typeface="Calibri" panose="020F0502020204030204" pitchFamily="34" charset="0"/>
                <a:ea typeface="DM Sans Medium"/>
                <a:cs typeface="Calibri" panose="020F0502020204030204" pitchFamily="34" charset="0"/>
                <a:sym typeface="DM Sans Medium"/>
              </a:rPr>
              <a:t>Service</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Mobile service techs conduct most services on-site </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Rapid response speeds repair and minimizes downtime</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Telematics enables remote visibility, diagnostics, and issue resolution</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Common repair parts stocked in local inventory; other parts generally ship same day from Kansas City</a:t>
            </a:r>
          </a:p>
          <a:p>
            <a:pPr marL="171443" indent="-171443">
              <a:spcAft>
                <a:spcPts val="375"/>
              </a:spcAft>
              <a:buClr>
                <a:srgbClr val="343E48"/>
              </a:buClr>
              <a:buSzPct val="90000"/>
              <a:buBlip>
                <a:blip r:embed="rId3"/>
              </a:buBlip>
            </a:pPr>
            <a:r>
              <a:rPr lang="en-US" sz="1125" dirty="0">
                <a:solidFill>
                  <a:srgbClr val="343E48"/>
                </a:solidFill>
                <a:latin typeface="Calibri" panose="020F0502020204030204" pitchFamily="34" charset="0"/>
                <a:cs typeface="Calibri" panose="020F0502020204030204" pitchFamily="34" charset="0"/>
              </a:rPr>
              <a:t>Prompt, responsive support for maintenance &amp; warranty work via phone, email, and personnel on-site</a:t>
            </a:r>
          </a:p>
        </p:txBody>
      </p:sp>
      <p:pic>
        <p:nvPicPr>
          <p:cNvPr id="10" name="Picture 9">
            <a:extLst>
              <a:ext uri="{FF2B5EF4-FFF2-40B4-BE49-F238E27FC236}">
                <a16:creationId xmlns:a16="http://schemas.microsoft.com/office/drawing/2014/main" id="{5736812D-604D-E30A-959D-6802390B69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4868" y="963249"/>
            <a:ext cx="5137965" cy="3088988"/>
          </a:xfrm>
          <a:prstGeom prst="rect">
            <a:avLst/>
          </a:prstGeom>
          <a:ln w="9525">
            <a:solidFill>
              <a:schemeClr val="tx1"/>
            </a:solidFill>
          </a:ln>
        </p:spPr>
      </p:pic>
      <p:pic>
        <p:nvPicPr>
          <p:cNvPr id="4" name="Picture 3">
            <a:extLst>
              <a:ext uri="{FF2B5EF4-FFF2-40B4-BE49-F238E27FC236}">
                <a16:creationId xmlns:a16="http://schemas.microsoft.com/office/drawing/2014/main" id="{703647C4-91B9-F7A6-4832-EDD7C2F2798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49616" y="4055323"/>
            <a:ext cx="5143217" cy="395632"/>
          </a:xfrm>
          <a:prstGeom prst="rect">
            <a:avLst/>
          </a:prstGeom>
          <a:ln>
            <a:solidFill>
              <a:schemeClr val="tx1"/>
            </a:solidFill>
          </a:ln>
        </p:spPr>
      </p:pic>
    </p:spTree>
    <p:extLst>
      <p:ext uri="{BB962C8B-B14F-4D97-AF65-F5344CB8AC3E}">
        <p14:creationId xmlns:p14="http://schemas.microsoft.com/office/powerpoint/2010/main" val="15757916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761457-AA18-4C8D-8262-867903074C49}"/>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Telematics</a:t>
            </a:r>
          </a:p>
        </p:txBody>
      </p:sp>
      <p:sp>
        <p:nvSpPr>
          <p:cNvPr id="5" name="Rectangle 4">
            <a:extLst>
              <a:ext uri="{FF2B5EF4-FFF2-40B4-BE49-F238E27FC236}">
                <a16:creationId xmlns:a16="http://schemas.microsoft.com/office/drawing/2014/main" id="{E0A4B5C6-4A3F-423E-97AD-30E679F08A28}"/>
              </a:ext>
            </a:extLst>
          </p:cNvPr>
          <p:cNvSpPr/>
          <p:nvPr/>
        </p:nvSpPr>
        <p:spPr>
          <a:xfrm>
            <a:off x="1897377" y="1457824"/>
            <a:ext cx="1943103" cy="1607627"/>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7" name="Content Placeholder 4">
            <a:extLst>
              <a:ext uri="{FF2B5EF4-FFF2-40B4-BE49-F238E27FC236}">
                <a16:creationId xmlns:a16="http://schemas.microsoft.com/office/drawing/2014/main" id="{042BB3E9-ED03-43E5-A0F8-9996FF31CDD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58709" y="1305607"/>
            <a:ext cx="3281771" cy="1905293"/>
          </a:xfrm>
          <a:prstGeom prst="rect">
            <a:avLst/>
          </a:prstGeom>
          <a:ln w="25400">
            <a:noFill/>
          </a:ln>
          <a:effectLst/>
        </p:spPr>
      </p:pic>
      <p:sp>
        <p:nvSpPr>
          <p:cNvPr id="6" name="Text Placeholder 18">
            <a:extLst>
              <a:ext uri="{FF2B5EF4-FFF2-40B4-BE49-F238E27FC236}">
                <a16:creationId xmlns:a16="http://schemas.microsoft.com/office/drawing/2014/main" id="{46C89086-4B2A-004E-A6B2-B9506E4CF013}"/>
              </a:ext>
            </a:extLst>
          </p:cNvPr>
          <p:cNvSpPr>
            <a:spLocks noGrp="1"/>
          </p:cNvSpPr>
          <p:nvPr>
            <p:ph type="body" sz="quarter" idx="13" hasCustomPrompt="1"/>
          </p:nvPr>
        </p:nvSpPr>
        <p:spPr>
          <a:xfrm>
            <a:off x="372035" y="679304"/>
            <a:ext cx="7800416" cy="502964"/>
          </a:xfrm>
        </p:spPr>
        <p:txBody>
          <a:bodyPr anchor="t">
            <a:noAutofit/>
          </a:bodyPr>
          <a:lstStyle>
            <a:lvl1pPr marL="0">
              <a:buNone/>
              <a:defRPr sz="2000" b="0">
                <a:solidFill>
                  <a:schemeClr val="tx1">
                    <a:lumMod val="95000"/>
                    <a:lumOff val="5000"/>
                  </a:schemeClr>
                </a:solidFill>
                <a:latin typeface="+mn-lt"/>
                <a:cs typeface="Poppins" panose="00000500000000000000" pitchFamily="2" charset="0"/>
              </a:defRPr>
            </a:lvl1pPr>
          </a:lstStyle>
          <a:p>
            <a:pPr lvl="0"/>
            <a:r>
              <a:rPr lang="en-GB" sz="1350" dirty="0">
                <a:latin typeface="Calibri" panose="020F0502020204030204" pitchFamily="34" charset="0"/>
                <a:cs typeface="Calibri" panose="020F0502020204030204" pitchFamily="34" charset="0"/>
              </a:rPr>
              <a:t>Access to real-time telematics including truck status and alerts, battery state of charge (SOC) data and history, truck usage (key-on hours, speed, distance, etc.), customizable reports, PM reminders, and more.</a:t>
            </a:r>
          </a:p>
        </p:txBody>
      </p:sp>
      <p:sp>
        <p:nvSpPr>
          <p:cNvPr id="11" name="Rectangle 10">
            <a:extLst>
              <a:ext uri="{FF2B5EF4-FFF2-40B4-BE49-F238E27FC236}">
                <a16:creationId xmlns:a16="http://schemas.microsoft.com/office/drawing/2014/main" id="{2331A2EE-FCF0-C64C-9B66-5B4B2FBE0478}"/>
              </a:ext>
            </a:extLst>
          </p:cNvPr>
          <p:cNvSpPr/>
          <p:nvPr/>
        </p:nvSpPr>
        <p:spPr>
          <a:xfrm>
            <a:off x="5822791" y="1432540"/>
            <a:ext cx="1912463" cy="1582276"/>
          </a:xfrm>
          <a:prstGeom prst="rect">
            <a:avLst/>
          </a:prstGeom>
          <a:gradFill>
            <a:gsLst>
              <a:gs pos="0">
                <a:srgbClr val="EE5815"/>
              </a:gs>
              <a:gs pos="100000">
                <a:srgbClr val="D6472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12" name="Content Placeholder 4">
            <a:extLst>
              <a:ext uri="{FF2B5EF4-FFF2-40B4-BE49-F238E27FC236}">
                <a16:creationId xmlns:a16="http://schemas.microsoft.com/office/drawing/2014/main" id="{06DEF748-F190-7C45-BD15-8D96F4B90F5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492803" y="1305607"/>
            <a:ext cx="3196459" cy="1844111"/>
          </a:xfrm>
          <a:prstGeom prst="rect">
            <a:avLst/>
          </a:prstGeom>
          <a:ln w="12700">
            <a:solidFill>
              <a:schemeClr val="tx1"/>
            </a:solidFill>
          </a:ln>
          <a:effectLst>
            <a:outerShdw blurRad="50800" dist="50800" dir="6600000" algn="tr" rotWithShape="0">
              <a:prstClr val="black">
                <a:alpha val="91000"/>
              </a:prstClr>
            </a:outerShdw>
          </a:effectLst>
        </p:spPr>
      </p:pic>
      <p:sp>
        <p:nvSpPr>
          <p:cNvPr id="13" name="TextBox 12">
            <a:extLst>
              <a:ext uri="{FF2B5EF4-FFF2-40B4-BE49-F238E27FC236}">
                <a16:creationId xmlns:a16="http://schemas.microsoft.com/office/drawing/2014/main" id="{EECDB47C-DD63-8D49-B944-B16C597EAB6D}"/>
              </a:ext>
            </a:extLst>
          </p:cNvPr>
          <p:cNvSpPr txBox="1"/>
          <p:nvPr/>
        </p:nvSpPr>
        <p:spPr>
          <a:xfrm>
            <a:off x="503737" y="3217669"/>
            <a:ext cx="3047825"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Example SOC without opportunity charging</a:t>
            </a:r>
          </a:p>
        </p:txBody>
      </p:sp>
      <p:sp>
        <p:nvSpPr>
          <p:cNvPr id="14" name="TextBox 13">
            <a:extLst>
              <a:ext uri="{FF2B5EF4-FFF2-40B4-BE49-F238E27FC236}">
                <a16:creationId xmlns:a16="http://schemas.microsoft.com/office/drawing/2014/main" id="{E68F906A-A5A7-184D-9BFF-C2365BFFA3CC}"/>
              </a:ext>
            </a:extLst>
          </p:cNvPr>
          <p:cNvSpPr txBox="1"/>
          <p:nvPr/>
        </p:nvSpPr>
        <p:spPr>
          <a:xfrm>
            <a:off x="4492803" y="3237688"/>
            <a:ext cx="3047825"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Example SOC with opportunity charging</a:t>
            </a:r>
          </a:p>
        </p:txBody>
      </p:sp>
      <p:sp>
        <p:nvSpPr>
          <p:cNvPr id="2" name="TextBox 1">
            <a:extLst>
              <a:ext uri="{FF2B5EF4-FFF2-40B4-BE49-F238E27FC236}">
                <a16:creationId xmlns:a16="http://schemas.microsoft.com/office/drawing/2014/main" id="{F6E999EF-3DFF-B44A-892E-0380A0082F7E}"/>
              </a:ext>
            </a:extLst>
          </p:cNvPr>
          <p:cNvSpPr txBox="1"/>
          <p:nvPr/>
        </p:nvSpPr>
        <p:spPr>
          <a:xfrm>
            <a:off x="1446406" y="3602657"/>
            <a:ext cx="5475582" cy="1338828"/>
          </a:xfrm>
          <a:prstGeom prst="rect">
            <a:avLst/>
          </a:prstGeom>
          <a:noFill/>
        </p:spPr>
        <p:txBody>
          <a:bodyPr wrap="square">
            <a:spAutoFit/>
          </a:bodyPr>
          <a:lstStyle/>
          <a:p>
            <a:pPr algn="ctr"/>
            <a:r>
              <a:rPr lang="en-US" sz="1350" b="1" dirty="0">
                <a:latin typeface="Calibri" panose="020F0502020204030204" pitchFamily="34" charset="0"/>
                <a:cs typeface="Calibri" panose="020F0502020204030204" pitchFamily="34" charset="0"/>
              </a:rPr>
              <a:t>Capabilities</a:t>
            </a:r>
          </a:p>
          <a:p>
            <a:pPr marL="214313"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GPS location on 15 min timestamp or active events of key on / key off</a:t>
            </a:r>
          </a:p>
          <a:p>
            <a:pPr marL="214313"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Battery State of Charge data and history via graph or export</a:t>
            </a:r>
          </a:p>
          <a:p>
            <a:pPr marL="214313"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Truck usage: Distance Driven in miles, Key On hours via graph or export</a:t>
            </a:r>
          </a:p>
          <a:p>
            <a:pPr marL="214313"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PM reminders: Set up to email-notify every 500 hours or show in portal</a:t>
            </a:r>
          </a:p>
          <a:p>
            <a:pPr marL="214313" indent="-214313">
              <a:buFont typeface="Arial" panose="020B0604020202020204" pitchFamily="34" charset="0"/>
              <a:buChar char="•"/>
            </a:pPr>
            <a:r>
              <a:rPr lang="en-US" sz="1350" dirty="0">
                <a:latin typeface="Calibri" panose="020F0502020204030204" pitchFamily="34" charset="0"/>
                <a:cs typeface="Calibri" panose="020F0502020204030204" pitchFamily="34" charset="0"/>
              </a:rPr>
              <a:t>Alarms for: TPMS/Temperatures on multiple systems/12V system</a:t>
            </a:r>
          </a:p>
        </p:txBody>
      </p:sp>
    </p:spTree>
    <p:extLst>
      <p:ext uri="{BB962C8B-B14F-4D97-AF65-F5344CB8AC3E}">
        <p14:creationId xmlns:p14="http://schemas.microsoft.com/office/powerpoint/2010/main" val="40774270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E65FBD-B93A-4DF1-AB6E-45A8BA46A780}"/>
              </a:ext>
            </a:extLst>
          </p:cNvPr>
          <p:cNvSpPr>
            <a:spLocks noGrp="1"/>
          </p:cNvSpPr>
          <p:nvPr>
            <p:ph type="title"/>
          </p:nvPr>
        </p:nvSpPr>
        <p:spPr>
          <a:xfrm>
            <a:off x="1448687" y="201884"/>
            <a:ext cx="6677450" cy="477441"/>
          </a:xfrm>
        </p:spPr>
        <p:txBody>
          <a:bodyPr/>
          <a:lstStyle/>
          <a:p>
            <a:r>
              <a:rPr lang="en-US" sz="2000" dirty="0">
                <a:latin typeface="Calibri" panose="020F0502020204030204" pitchFamily="34" charset="0"/>
                <a:cs typeface="Calibri" panose="020F0502020204030204" pitchFamily="34" charset="0"/>
              </a:rPr>
              <a:t>Overall OEV Fleet Uptime Performance: Leading KPI</a:t>
            </a:r>
          </a:p>
        </p:txBody>
      </p:sp>
      <p:pic>
        <p:nvPicPr>
          <p:cNvPr id="6" name="Picture 5">
            <a:extLst>
              <a:ext uri="{FF2B5EF4-FFF2-40B4-BE49-F238E27FC236}">
                <a16:creationId xmlns:a16="http://schemas.microsoft.com/office/drawing/2014/main" id="{459E8EA1-0065-AA62-9AB9-BBE6C0A3B0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76265" y="662859"/>
            <a:ext cx="5575070" cy="4064070"/>
          </a:xfrm>
          <a:prstGeom prst="rect">
            <a:avLst/>
          </a:prstGeom>
        </p:spPr>
      </p:pic>
      <p:grpSp>
        <p:nvGrpSpPr>
          <p:cNvPr id="5" name="Group 4">
            <a:extLst>
              <a:ext uri="{FF2B5EF4-FFF2-40B4-BE49-F238E27FC236}">
                <a16:creationId xmlns:a16="http://schemas.microsoft.com/office/drawing/2014/main" id="{EEE1852E-755E-6820-D16C-ABE1DC212B8C}"/>
              </a:ext>
            </a:extLst>
          </p:cNvPr>
          <p:cNvGrpSpPr/>
          <p:nvPr/>
        </p:nvGrpSpPr>
        <p:grpSpPr>
          <a:xfrm>
            <a:off x="2463480" y="3095715"/>
            <a:ext cx="4515826" cy="964043"/>
            <a:chOff x="3301349" y="4124924"/>
            <a:chExt cx="5344046" cy="1285391"/>
          </a:xfrm>
        </p:grpSpPr>
        <p:sp>
          <p:nvSpPr>
            <p:cNvPr id="9" name="Rectangle 8">
              <a:extLst>
                <a:ext uri="{FF2B5EF4-FFF2-40B4-BE49-F238E27FC236}">
                  <a16:creationId xmlns:a16="http://schemas.microsoft.com/office/drawing/2014/main" id="{802C9E11-7863-0748-AA07-3A81855D5610}"/>
                </a:ext>
              </a:extLst>
            </p:cNvPr>
            <p:cNvSpPr/>
            <p:nvPr/>
          </p:nvSpPr>
          <p:spPr>
            <a:xfrm>
              <a:off x="3412039" y="4124924"/>
              <a:ext cx="5233355" cy="1285391"/>
            </a:xfrm>
            <a:prstGeom prst="rect">
              <a:avLst/>
            </a:prstGeom>
            <a:blipFill>
              <a:blip r:embed="rId4" cstate="email">
                <a:extLst>
                  <a:ext uri="{28A0092B-C50C-407E-A947-70E740481C1C}">
                    <a14:useLocalDpi xmlns:a14="http://schemas.microsoft.com/office/drawing/2010/main"/>
                  </a:ext>
                </a:extLst>
              </a:blip>
              <a:tile tx="0" ty="0" sx="100000" sy="100000" flip="none" algn="tl"/>
            </a:blip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825" dirty="0"/>
            </a:p>
          </p:txBody>
        </p:sp>
        <p:sp>
          <p:nvSpPr>
            <p:cNvPr id="10" name="TextBox 2">
              <a:extLst>
                <a:ext uri="{FF2B5EF4-FFF2-40B4-BE49-F238E27FC236}">
                  <a16:creationId xmlns:a16="http://schemas.microsoft.com/office/drawing/2014/main" id="{A3A8AE2B-2460-7A4C-9FBA-006D3AE70559}"/>
                </a:ext>
              </a:extLst>
            </p:cNvPr>
            <p:cNvSpPr txBox="1"/>
            <p:nvPr/>
          </p:nvSpPr>
          <p:spPr>
            <a:xfrm>
              <a:off x="3301349" y="4485528"/>
              <a:ext cx="5344046" cy="52756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latin typeface="Calibri" panose="020F0502020204030204" pitchFamily="34" charset="0"/>
                  <a:cs typeface="Calibri" panose="020F0502020204030204" pitchFamily="34" charset="0"/>
                </a:rPr>
                <a:t>Average Diesel Yard Truck Uptime Percentage over 84 Months,</a:t>
              </a:r>
            </a:p>
            <a:p>
              <a:pPr algn="ctr"/>
              <a:r>
                <a:rPr lang="en-US" sz="1050" dirty="0">
                  <a:latin typeface="Calibri" panose="020F0502020204030204" pitchFamily="34" charset="0"/>
                  <a:cs typeface="Calibri" panose="020F0502020204030204" pitchFamily="34" charset="0"/>
                </a:rPr>
                <a:t>according to customer-provided estimates</a:t>
              </a:r>
            </a:p>
          </p:txBody>
        </p:sp>
      </p:grpSp>
      <p:sp>
        <p:nvSpPr>
          <p:cNvPr id="4" name="TextBox 3">
            <a:extLst>
              <a:ext uri="{FF2B5EF4-FFF2-40B4-BE49-F238E27FC236}">
                <a16:creationId xmlns:a16="http://schemas.microsoft.com/office/drawing/2014/main" id="{00DA6A33-8B34-4842-A520-BED223639027}"/>
              </a:ext>
            </a:extLst>
          </p:cNvPr>
          <p:cNvSpPr txBox="1"/>
          <p:nvPr/>
        </p:nvSpPr>
        <p:spPr>
          <a:xfrm>
            <a:off x="243388" y="1053272"/>
            <a:ext cx="1506167" cy="1477328"/>
          </a:xfrm>
          <a:prstGeom prst="rect">
            <a:avLst/>
          </a:prstGeom>
          <a:noFill/>
        </p:spPr>
        <p:txBody>
          <a:bodyPr wrap="square" rtlCol="0">
            <a:spAutoFit/>
          </a:bodyPr>
          <a:lstStyle/>
          <a:p>
            <a:r>
              <a:rPr lang="en-US" sz="1500" b="1" dirty="0">
                <a:latin typeface="Calibri" panose="020F0502020204030204" pitchFamily="34" charset="0"/>
                <a:cs typeface="Calibri" panose="020F0502020204030204" pitchFamily="34" charset="0"/>
              </a:rPr>
              <a:t>Improvements every year, </a:t>
            </a:r>
          </a:p>
          <a:p>
            <a:r>
              <a:rPr lang="en-US" sz="1500" b="1" dirty="0">
                <a:latin typeface="Calibri" panose="020F0502020204030204" pitchFamily="34" charset="0"/>
                <a:cs typeface="Calibri" panose="020F0502020204030204" pitchFamily="34" charset="0"/>
              </a:rPr>
              <a:t>with 2018 to 2024 e-TRIEVER builds averaging </a:t>
            </a:r>
          </a:p>
          <a:p>
            <a:r>
              <a:rPr lang="en-US" sz="1500" b="1" dirty="0">
                <a:latin typeface="Calibri" panose="020F0502020204030204" pitchFamily="34" charset="0"/>
                <a:cs typeface="Calibri" panose="020F0502020204030204" pitchFamily="34" charset="0"/>
              </a:rPr>
              <a:t>&gt; 97% uptime</a:t>
            </a:r>
          </a:p>
        </p:txBody>
      </p:sp>
      <p:sp>
        <p:nvSpPr>
          <p:cNvPr id="2" name="TextBox 1">
            <a:extLst>
              <a:ext uri="{FF2B5EF4-FFF2-40B4-BE49-F238E27FC236}">
                <a16:creationId xmlns:a16="http://schemas.microsoft.com/office/drawing/2014/main" id="{48F4C7AA-A058-6E47-AA1C-5F60C0E4BDC3}"/>
              </a:ext>
            </a:extLst>
          </p:cNvPr>
          <p:cNvSpPr txBox="1"/>
          <p:nvPr/>
        </p:nvSpPr>
        <p:spPr>
          <a:xfrm>
            <a:off x="390664" y="4598749"/>
            <a:ext cx="8330117" cy="507831"/>
          </a:xfrm>
          <a:prstGeom prst="rect">
            <a:avLst/>
          </a:prstGeom>
          <a:noFill/>
        </p:spPr>
        <p:txBody>
          <a:bodyPr wrap="square" rtlCol="0">
            <a:spAutoFit/>
          </a:bodyPr>
          <a:lstStyle/>
          <a:p>
            <a:pPr algn="ctr"/>
            <a:r>
              <a:rPr lang="en-US" sz="900" i="1" dirty="0">
                <a:latin typeface="Calibri" panose="020F0502020204030204" pitchFamily="34" charset="0"/>
                <a:cs typeface="Calibri" panose="020F0502020204030204" pitchFamily="34" charset="0"/>
              </a:rPr>
              <a:t>Percent uptime represents the average percentage of in-service days for trucks in their respective build year. Out-of-service events are counted as at least 1 day of out-of-service even if, for example, the truck is only out of service for 1 hour. Note that uptime percentages are calculated using only repair orders handled by Orange EV service. </a:t>
            </a:r>
          </a:p>
          <a:p>
            <a:pPr algn="ctr"/>
            <a:r>
              <a:rPr lang="en-US" sz="900" i="1" dirty="0">
                <a:latin typeface="Calibri" panose="020F0502020204030204" pitchFamily="34" charset="0"/>
                <a:cs typeface="Calibri" panose="020F0502020204030204" pitchFamily="34" charset="0"/>
              </a:rPr>
              <a:t>Repairs done externally by customer or third party without notifying Orange EV are not incorporated</a:t>
            </a:r>
            <a:r>
              <a:rPr lang="en-US" sz="900" i="1" dirty="0"/>
              <a:t>. </a:t>
            </a:r>
          </a:p>
        </p:txBody>
      </p:sp>
      <p:sp>
        <p:nvSpPr>
          <p:cNvPr id="12" name="TextBox 11">
            <a:extLst>
              <a:ext uri="{FF2B5EF4-FFF2-40B4-BE49-F238E27FC236}">
                <a16:creationId xmlns:a16="http://schemas.microsoft.com/office/drawing/2014/main" id="{2EF5AD1A-9161-A84F-B043-00C0075290AF}"/>
              </a:ext>
            </a:extLst>
          </p:cNvPr>
          <p:cNvSpPr txBox="1"/>
          <p:nvPr/>
        </p:nvSpPr>
        <p:spPr>
          <a:xfrm>
            <a:off x="7451335" y="3113755"/>
            <a:ext cx="1276601" cy="1246495"/>
          </a:xfrm>
          <a:prstGeom prst="rect">
            <a:avLst/>
          </a:prstGeom>
          <a:noFill/>
        </p:spPr>
        <p:txBody>
          <a:bodyPr wrap="square" rtlCol="0">
            <a:spAutoFit/>
          </a:bodyPr>
          <a:lstStyle/>
          <a:p>
            <a:r>
              <a:rPr lang="en-US" sz="1500" b="1" dirty="0">
                <a:latin typeface="Calibri" panose="020F0502020204030204" pitchFamily="34" charset="0"/>
                <a:cs typeface="Calibri" panose="020F0502020204030204" pitchFamily="34" charset="0"/>
              </a:rPr>
              <a:t>Providing fleets </a:t>
            </a:r>
            <a:r>
              <a:rPr lang="en-US" sz="1500" b="1" u="sng" dirty="0">
                <a:latin typeface="Calibri" panose="020F0502020204030204" pitchFamily="34" charset="0"/>
                <a:cs typeface="Calibri" panose="020F0502020204030204" pitchFamily="34" charset="0"/>
              </a:rPr>
              <a:t>more than 10X less downtime </a:t>
            </a:r>
            <a:r>
              <a:rPr lang="en-US" sz="1500" b="1" dirty="0">
                <a:latin typeface="Calibri" panose="020F0502020204030204" pitchFamily="34" charset="0"/>
                <a:cs typeface="Calibri" panose="020F0502020204030204" pitchFamily="34" charset="0"/>
              </a:rPr>
              <a:t>vs. diesel</a:t>
            </a:r>
          </a:p>
        </p:txBody>
      </p:sp>
    </p:spTree>
    <p:extLst>
      <p:ext uri="{BB962C8B-B14F-4D97-AF65-F5344CB8AC3E}">
        <p14:creationId xmlns:p14="http://schemas.microsoft.com/office/powerpoint/2010/main" val="2470836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810B5-62C5-1CAC-8F49-B2CEA73BC7DA}"/>
              </a:ext>
            </a:extLst>
          </p:cNvPr>
          <p:cNvSpPr>
            <a:spLocks noGrp="1"/>
          </p:cNvSpPr>
          <p:nvPr>
            <p:ph type="title"/>
          </p:nvPr>
        </p:nvSpPr>
        <p:spPr>
          <a:xfrm>
            <a:off x="221116" y="101600"/>
            <a:ext cx="4890530" cy="508000"/>
          </a:xfrm>
        </p:spPr>
        <p:txBody>
          <a:bodyPr/>
          <a:lstStyle/>
          <a:p>
            <a:r>
              <a:rPr lang="en-US" dirty="0"/>
              <a:t>Wisconsin Drive Clean Rural USA</a:t>
            </a:r>
          </a:p>
        </p:txBody>
      </p:sp>
      <p:sp>
        <p:nvSpPr>
          <p:cNvPr id="3" name="Footer Placeholder 2">
            <a:extLst>
              <a:ext uri="{FF2B5EF4-FFF2-40B4-BE49-F238E27FC236}">
                <a16:creationId xmlns:a16="http://schemas.microsoft.com/office/drawing/2014/main" id="{FB52A41C-0F4C-5919-B99D-67082A9ED6D6}"/>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89AACE6D-DEC7-DF6E-E9B3-DBBFBBA7669D}"/>
              </a:ext>
            </a:extLst>
          </p:cNvPr>
          <p:cNvSpPr>
            <a:spLocks noGrp="1"/>
          </p:cNvSpPr>
          <p:nvPr>
            <p:ph type="sldNum" sz="quarter" idx="4"/>
          </p:nvPr>
        </p:nvSpPr>
        <p:spPr/>
        <p:txBody>
          <a:bodyPr/>
          <a:lstStyle/>
          <a:p>
            <a:fld id="{2D6788DA-6548-4EA8-8400-CD3CA88023E3}" type="slidenum">
              <a:rPr lang="en-US" smtClean="0"/>
              <a:pPr/>
              <a:t>6</a:t>
            </a:fld>
            <a:endParaRPr lang="en-US" dirty="0"/>
          </a:p>
        </p:txBody>
      </p:sp>
      <p:pic>
        <p:nvPicPr>
          <p:cNvPr id="5" name="Picture 4">
            <a:extLst>
              <a:ext uri="{FF2B5EF4-FFF2-40B4-BE49-F238E27FC236}">
                <a16:creationId xmlns:a16="http://schemas.microsoft.com/office/drawing/2014/main" id="{CF0F4509-CB67-CE22-546D-2B8A2B7EA7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499" y="143570"/>
            <a:ext cx="2292545" cy="1219718"/>
          </a:xfrm>
          <a:prstGeom prst="rect">
            <a:avLst/>
          </a:prstGeom>
        </p:spPr>
      </p:pic>
      <p:sp>
        <p:nvSpPr>
          <p:cNvPr id="6" name="Content Placeholder 1">
            <a:extLst>
              <a:ext uri="{FF2B5EF4-FFF2-40B4-BE49-F238E27FC236}">
                <a16:creationId xmlns:a16="http://schemas.microsoft.com/office/drawing/2014/main" id="{82FDF323-6075-1F84-94AF-4C0751DCF965}"/>
              </a:ext>
            </a:extLst>
          </p:cNvPr>
          <p:cNvSpPr txBox="1">
            <a:spLocks/>
          </p:cNvSpPr>
          <p:nvPr/>
        </p:nvSpPr>
        <p:spPr>
          <a:xfrm>
            <a:off x="221116" y="753429"/>
            <a:ext cx="3591134" cy="3796766"/>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dirty="0"/>
              <a:t>Drive Clean Rural USA engaged with government leaders, business owners, fleet managers, and farmers to remove barriers and accelerate access to clean fuel solutions that deliver financial savings, clean air, and economic opportunity to rural communities.</a:t>
            </a:r>
          </a:p>
          <a:p>
            <a:r>
              <a:rPr lang="en-US" sz="1600" dirty="0"/>
              <a:t>This multi-state DOE-funded project focused on alternative fuel options through technical assistance, clean fuel transition planning &amp; demonstration vehicles with an emphasis on business, economic &amp; job development.</a:t>
            </a:r>
          </a:p>
        </p:txBody>
      </p:sp>
      <p:pic>
        <p:nvPicPr>
          <p:cNvPr id="7" name="Picture 6">
            <a:extLst>
              <a:ext uri="{FF2B5EF4-FFF2-40B4-BE49-F238E27FC236}">
                <a16:creationId xmlns:a16="http://schemas.microsoft.com/office/drawing/2014/main" id="{0638CB31-5138-B1CF-A2C6-D1B1959342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5115" y="1574497"/>
            <a:ext cx="4463546" cy="2975698"/>
          </a:xfrm>
          <a:prstGeom prst="rect">
            <a:avLst/>
          </a:prstGeom>
        </p:spPr>
      </p:pic>
    </p:spTree>
    <p:extLst>
      <p:ext uri="{BB962C8B-B14F-4D97-AF65-F5344CB8AC3E}">
        <p14:creationId xmlns:p14="http://schemas.microsoft.com/office/powerpoint/2010/main" val="20791372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alpha val="35000"/>
          </a:schemeClr>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4A3ACC3-8D8A-4D45-A464-8D5EBB0422B1}"/>
              </a:ext>
            </a:extLst>
          </p:cNvPr>
          <p:cNvPicPr/>
          <p:nvPr/>
        </p:nvPicPr>
        <p:blipFill>
          <a:blip r:embed="rId3" cstate="screen">
            <a:extLst>
              <a:ext uri="{28A0092B-C50C-407E-A947-70E740481C1C}">
                <a14:useLocalDpi xmlns:a14="http://schemas.microsoft.com/office/drawing/2010/main"/>
              </a:ext>
            </a:extLst>
          </a:blip>
          <a:srcRect/>
          <a:stretch/>
        </p:blipFill>
        <p:spPr>
          <a:xfrm>
            <a:off x="0" y="1"/>
            <a:ext cx="9144000" cy="5143500"/>
          </a:xfrm>
          <a:prstGeom prst="rect">
            <a:avLst/>
          </a:prstGeom>
          <a:ln>
            <a:noFill/>
          </a:ln>
          <a:effectLst/>
        </p:spPr>
      </p:pic>
      <p:sp>
        <p:nvSpPr>
          <p:cNvPr id="12" name="Rectangle 11">
            <a:extLst>
              <a:ext uri="{FF2B5EF4-FFF2-40B4-BE49-F238E27FC236}">
                <a16:creationId xmlns:a16="http://schemas.microsoft.com/office/drawing/2014/main" id="{ED6F2445-B6DC-4E6E-B608-5F895D16A080}"/>
              </a:ext>
            </a:extLst>
          </p:cNvPr>
          <p:cNvSpPr/>
          <p:nvPr/>
        </p:nvSpPr>
        <p:spPr>
          <a:xfrm>
            <a:off x="0" y="-19646"/>
            <a:ext cx="9141292" cy="5143500"/>
          </a:xfrm>
          <a:prstGeom prst="rect">
            <a:avLst/>
          </a:prstGeom>
          <a:solidFill>
            <a:schemeClr val="bg1">
              <a:alpha val="3480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7" name="Rectangle: Rounded Corners 16">
            <a:extLst>
              <a:ext uri="{FF2B5EF4-FFF2-40B4-BE49-F238E27FC236}">
                <a16:creationId xmlns:a16="http://schemas.microsoft.com/office/drawing/2014/main" id="{F39F5BF2-2D6A-47B9-AD55-A3B8394B6880}"/>
              </a:ext>
            </a:extLst>
          </p:cNvPr>
          <p:cNvSpPr/>
          <p:nvPr/>
        </p:nvSpPr>
        <p:spPr>
          <a:xfrm>
            <a:off x="6389370" y="545896"/>
            <a:ext cx="2594610" cy="4212272"/>
          </a:xfrm>
          <a:prstGeom prst="roundRect">
            <a:avLst>
              <a:gd name="adj" fmla="val 3189"/>
            </a:avLst>
          </a:prstGeom>
          <a:solidFill>
            <a:schemeClr val="tx1">
              <a:alpha val="751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tIns="0" rIns="162000" rtlCol="0" anchor="ctr"/>
          <a:lstStyle/>
          <a:p>
            <a:pPr algn="ctr">
              <a:lnSpc>
                <a:spcPct val="150000"/>
              </a:lnSpc>
            </a:pPr>
            <a:endParaRPr lang="en-GB" sz="1350" dirty="0"/>
          </a:p>
        </p:txBody>
      </p:sp>
      <p:sp>
        <p:nvSpPr>
          <p:cNvPr id="7" name="Oval 6">
            <a:extLst>
              <a:ext uri="{FF2B5EF4-FFF2-40B4-BE49-F238E27FC236}">
                <a16:creationId xmlns:a16="http://schemas.microsoft.com/office/drawing/2014/main" id="{A50B2A0A-EED3-4A0B-A786-43A974DE5925}"/>
              </a:ext>
            </a:extLst>
          </p:cNvPr>
          <p:cNvSpPr/>
          <p:nvPr/>
        </p:nvSpPr>
        <p:spPr>
          <a:xfrm>
            <a:off x="7368093" y="248775"/>
            <a:ext cx="581025" cy="610051"/>
          </a:xfrm>
          <a:prstGeom prst="ellipse">
            <a:avLst/>
          </a:prstGeom>
          <a:solidFill>
            <a:srgbClr val="EE5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8" name="TextBox 7">
            <a:extLst>
              <a:ext uri="{FF2B5EF4-FFF2-40B4-BE49-F238E27FC236}">
                <a16:creationId xmlns:a16="http://schemas.microsoft.com/office/drawing/2014/main" id="{79E3C564-CE2D-45D7-B40B-A6FB2234DF7A}"/>
              </a:ext>
            </a:extLst>
          </p:cNvPr>
          <p:cNvSpPr txBox="1"/>
          <p:nvPr/>
        </p:nvSpPr>
        <p:spPr>
          <a:xfrm>
            <a:off x="7468493" y="276550"/>
            <a:ext cx="377026" cy="784830"/>
          </a:xfrm>
          <a:prstGeom prst="rect">
            <a:avLst/>
          </a:prstGeom>
          <a:noFill/>
        </p:spPr>
        <p:txBody>
          <a:bodyPr wrap="none" rtlCol="0">
            <a:spAutoFit/>
          </a:bodyPr>
          <a:lstStyle/>
          <a:p>
            <a:r>
              <a:rPr lang="en-GB" sz="4500" dirty="0">
                <a:solidFill>
                  <a:schemeClr val="bg1"/>
                </a:solidFill>
              </a:rPr>
              <a:t>“</a:t>
            </a:r>
          </a:p>
        </p:txBody>
      </p:sp>
      <p:sp>
        <p:nvSpPr>
          <p:cNvPr id="4" name="Text Placeholder 3">
            <a:extLst>
              <a:ext uri="{FF2B5EF4-FFF2-40B4-BE49-F238E27FC236}">
                <a16:creationId xmlns:a16="http://schemas.microsoft.com/office/drawing/2014/main" id="{53478FE3-AF02-43A8-A91B-F759DCE2F25D}"/>
              </a:ext>
            </a:extLst>
          </p:cNvPr>
          <p:cNvSpPr>
            <a:spLocks noGrp="1"/>
          </p:cNvSpPr>
          <p:nvPr>
            <p:ph type="body" sz="quarter" idx="21"/>
          </p:nvPr>
        </p:nvSpPr>
        <p:spPr>
          <a:xfrm>
            <a:off x="6494009" y="4356475"/>
            <a:ext cx="2401387" cy="350153"/>
          </a:xfrm>
        </p:spPr>
        <p:txBody>
          <a:bodyPr/>
          <a:lstStyle/>
          <a:p>
            <a:r>
              <a:rPr lang="en-GB" sz="1350" b="0" dirty="0"/>
              <a:t>Lazer press release</a:t>
            </a:r>
          </a:p>
        </p:txBody>
      </p:sp>
      <p:sp>
        <p:nvSpPr>
          <p:cNvPr id="15" name="Rectangle 14">
            <a:extLst>
              <a:ext uri="{FF2B5EF4-FFF2-40B4-BE49-F238E27FC236}">
                <a16:creationId xmlns:a16="http://schemas.microsoft.com/office/drawing/2014/main" id="{0EAC02F1-AFBA-6944-AAD2-8DCA207F8D3F}"/>
              </a:ext>
            </a:extLst>
          </p:cNvPr>
          <p:cNvSpPr/>
          <p:nvPr/>
        </p:nvSpPr>
        <p:spPr>
          <a:xfrm>
            <a:off x="0" y="5104210"/>
            <a:ext cx="9141292" cy="39290"/>
          </a:xfrm>
          <a:prstGeom prst="rect">
            <a:avLst/>
          </a:prstGeom>
          <a:gradFill flip="none" rotWithShape="1">
            <a:gsLst>
              <a:gs pos="0">
                <a:srgbClr val="FF980F"/>
              </a:gs>
              <a:gs pos="50000">
                <a:srgbClr val="E55502"/>
              </a:gs>
              <a:gs pos="100000">
                <a:srgbClr val="FF980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1" name="Slide Number Placeholder 5">
            <a:extLst>
              <a:ext uri="{FF2B5EF4-FFF2-40B4-BE49-F238E27FC236}">
                <a16:creationId xmlns:a16="http://schemas.microsoft.com/office/drawing/2014/main" id="{B9704A3B-3E04-4698-81C5-3FDE5A058E7F}"/>
              </a:ext>
            </a:extLst>
          </p:cNvPr>
          <p:cNvSpPr txBox="1">
            <a:spLocks/>
          </p:cNvSpPr>
          <p:nvPr/>
        </p:nvSpPr>
        <p:spPr>
          <a:xfrm>
            <a:off x="8723731" y="4777814"/>
            <a:ext cx="343329" cy="273844"/>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lumMod val="95000"/>
                    <a:lumOff val="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03B33E1-3112-4488-85DC-D221B7845B5C}" type="slidenum">
              <a:rPr lang="en-GB" sz="900">
                <a:solidFill>
                  <a:schemeClr val="bg1"/>
                </a:solidFill>
              </a:rPr>
              <a:pPr algn="ctr"/>
              <a:t>60</a:t>
            </a:fld>
            <a:endParaRPr lang="en-GB" sz="900" dirty="0">
              <a:solidFill>
                <a:schemeClr val="bg1"/>
              </a:solidFill>
            </a:endParaRPr>
          </a:p>
        </p:txBody>
      </p:sp>
      <p:sp>
        <p:nvSpPr>
          <p:cNvPr id="6" name="TextBox 5">
            <a:extLst>
              <a:ext uri="{FF2B5EF4-FFF2-40B4-BE49-F238E27FC236}">
                <a16:creationId xmlns:a16="http://schemas.microsoft.com/office/drawing/2014/main" id="{698ACE9E-E475-7E34-25A1-D8828507BF25}"/>
              </a:ext>
            </a:extLst>
          </p:cNvPr>
          <p:cNvSpPr txBox="1"/>
          <p:nvPr/>
        </p:nvSpPr>
        <p:spPr>
          <a:xfrm>
            <a:off x="6479852" y="972193"/>
            <a:ext cx="2357435" cy="3046988"/>
          </a:xfrm>
          <a:prstGeom prst="rect">
            <a:avLst/>
          </a:prstGeom>
          <a:noFill/>
        </p:spPr>
        <p:txBody>
          <a:bodyPr wrap="square" rtlCol="0">
            <a:spAutoFit/>
          </a:bodyPr>
          <a:lstStyle/>
          <a:p>
            <a:pPr algn="ct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We have a long, successful relationship with Orange EV, having purchased both their 200</a:t>
            </a:r>
            <a:r>
              <a:rPr lang="en-US" sz="1600" baseline="30000" dirty="0">
                <a:solidFill>
                  <a:schemeClr val="bg1"/>
                </a:solidFill>
                <a:latin typeface="Calibri" panose="020F0502020204030204" pitchFamily="34" charset="0"/>
                <a:ea typeface="Calibri" panose="020F0502020204030204" pitchFamily="34" charset="0"/>
                <a:cs typeface="Calibri" panose="020F0502020204030204" pitchFamily="34" charset="0"/>
              </a:rPr>
              <a:t>th</a:t>
            </a:r>
            <a:r>
              <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rPr>
              <a:t> truck and now their 1,000th. The partnership exemplifies our shared resolve to provide high quality yard trucks, reducing costs and increasing operational efficiencies.</a:t>
            </a:r>
            <a:r>
              <a:rPr lang="en-US" sz="1600" dirty="0">
                <a:solidFill>
                  <a:schemeClr val="bg1"/>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1848447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5AF6FC-1783-467D-AC0D-A3BA11B24536}"/>
              </a:ext>
            </a:extLst>
          </p:cNvPr>
          <p:cNvSpPr>
            <a:spLocks noGrp="1"/>
          </p:cNvSpPr>
          <p:nvPr>
            <p:ph type="title"/>
          </p:nvPr>
        </p:nvSpPr>
        <p:spPr/>
        <p:txBody>
          <a:bodyPr/>
          <a:lstStyle/>
          <a:p>
            <a:r>
              <a:rPr lang="en-US" dirty="0"/>
              <a:t>Driver Testimonials</a:t>
            </a:r>
          </a:p>
        </p:txBody>
      </p:sp>
      <p:sp>
        <p:nvSpPr>
          <p:cNvPr id="8" name="TextBox 7">
            <a:extLst>
              <a:ext uri="{FF2B5EF4-FFF2-40B4-BE49-F238E27FC236}">
                <a16:creationId xmlns:a16="http://schemas.microsoft.com/office/drawing/2014/main" id="{A35F0008-2DD8-4A97-99DB-F6A5527AB81B}"/>
              </a:ext>
            </a:extLst>
          </p:cNvPr>
          <p:cNvSpPr txBox="1"/>
          <p:nvPr/>
        </p:nvSpPr>
        <p:spPr>
          <a:xfrm>
            <a:off x="709813" y="1017171"/>
            <a:ext cx="1644383" cy="90024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t>Super quiet and makes me crazy to get back in the regular hostler.</a:t>
            </a:r>
            <a:endParaRPr lang="en-US" sz="1350" dirty="0"/>
          </a:p>
        </p:txBody>
      </p:sp>
      <p:sp>
        <p:nvSpPr>
          <p:cNvPr id="9" name="TextBox 8">
            <a:extLst>
              <a:ext uri="{FF2B5EF4-FFF2-40B4-BE49-F238E27FC236}">
                <a16:creationId xmlns:a16="http://schemas.microsoft.com/office/drawing/2014/main" id="{461D431E-87E6-4F9C-AF18-E2DC9C80C735}"/>
              </a:ext>
            </a:extLst>
          </p:cNvPr>
          <p:cNvSpPr txBox="1"/>
          <p:nvPr/>
        </p:nvSpPr>
        <p:spPr>
          <a:xfrm>
            <a:off x="3091863" y="2452165"/>
            <a:ext cx="1644383" cy="110799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cs typeface="Calibri"/>
              </a:rPr>
              <a:t>Will take less of a toll on your body in the long run. Less heat, noise and shaking.</a:t>
            </a:r>
          </a:p>
        </p:txBody>
      </p:sp>
      <p:sp>
        <p:nvSpPr>
          <p:cNvPr id="10" name="TextBox 9">
            <a:extLst>
              <a:ext uri="{FF2B5EF4-FFF2-40B4-BE49-F238E27FC236}">
                <a16:creationId xmlns:a16="http://schemas.microsoft.com/office/drawing/2014/main" id="{1E478316-81F9-413F-AC6C-5ABFF0750929}"/>
              </a:ext>
            </a:extLst>
          </p:cNvPr>
          <p:cNvSpPr txBox="1"/>
          <p:nvPr/>
        </p:nvSpPr>
        <p:spPr>
          <a:xfrm>
            <a:off x="3120677" y="3865066"/>
            <a:ext cx="1644383" cy="69249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cs typeface="Calibri"/>
              </a:rPr>
              <a:t>Instant heat - no waiting for engine to warm up.</a:t>
            </a:r>
            <a:endParaRPr lang="en-US" sz="1350" dirty="0"/>
          </a:p>
        </p:txBody>
      </p:sp>
      <p:sp>
        <p:nvSpPr>
          <p:cNvPr id="11" name="TextBox 10">
            <a:extLst>
              <a:ext uri="{FF2B5EF4-FFF2-40B4-BE49-F238E27FC236}">
                <a16:creationId xmlns:a16="http://schemas.microsoft.com/office/drawing/2014/main" id="{4FCD449A-AE4C-471A-93EB-3EEA81699651}"/>
              </a:ext>
            </a:extLst>
          </p:cNvPr>
          <p:cNvSpPr txBox="1"/>
          <p:nvPr/>
        </p:nvSpPr>
        <p:spPr>
          <a:xfrm>
            <a:off x="5368257" y="3865066"/>
            <a:ext cx="2585677" cy="4847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cs typeface="Calibri"/>
              </a:rPr>
              <a:t>Temperature was much, much cooler by at least 30 degrees.</a:t>
            </a:r>
            <a:endParaRPr lang="en-US" sz="1350" dirty="0"/>
          </a:p>
        </p:txBody>
      </p:sp>
      <p:sp>
        <p:nvSpPr>
          <p:cNvPr id="12" name="TextBox 11">
            <a:extLst>
              <a:ext uri="{FF2B5EF4-FFF2-40B4-BE49-F238E27FC236}">
                <a16:creationId xmlns:a16="http://schemas.microsoft.com/office/drawing/2014/main" id="{D7BC4517-F3F6-46AE-B27A-0A46A4A76EE9}"/>
              </a:ext>
            </a:extLst>
          </p:cNvPr>
          <p:cNvSpPr txBox="1"/>
          <p:nvPr/>
        </p:nvSpPr>
        <p:spPr>
          <a:xfrm>
            <a:off x="709812" y="3865066"/>
            <a:ext cx="1644383" cy="4847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cs typeface="Calibri"/>
              </a:rPr>
              <a:t>Very short learning curve.</a:t>
            </a:r>
          </a:p>
        </p:txBody>
      </p:sp>
      <p:sp>
        <p:nvSpPr>
          <p:cNvPr id="13" name="TextBox 12">
            <a:extLst>
              <a:ext uri="{FF2B5EF4-FFF2-40B4-BE49-F238E27FC236}">
                <a16:creationId xmlns:a16="http://schemas.microsoft.com/office/drawing/2014/main" id="{A7D5E39B-5CC5-4C68-87CC-B7ABCD825083}"/>
              </a:ext>
            </a:extLst>
          </p:cNvPr>
          <p:cNvSpPr txBox="1"/>
          <p:nvPr/>
        </p:nvSpPr>
        <p:spPr>
          <a:xfrm>
            <a:off x="3091861" y="1017172"/>
            <a:ext cx="1644383" cy="4847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cs typeface="Calibri"/>
              </a:rPr>
              <a:t>I feel ALIVE at the end of my shift.</a:t>
            </a:r>
            <a:endParaRPr lang="en-US" sz="1350" dirty="0"/>
          </a:p>
        </p:txBody>
      </p:sp>
      <p:sp>
        <p:nvSpPr>
          <p:cNvPr id="14" name="TextBox 13">
            <a:extLst>
              <a:ext uri="{FF2B5EF4-FFF2-40B4-BE49-F238E27FC236}">
                <a16:creationId xmlns:a16="http://schemas.microsoft.com/office/drawing/2014/main" id="{BE29997E-DB0B-4CD4-AEF3-F8F30F2454F2}"/>
              </a:ext>
            </a:extLst>
          </p:cNvPr>
          <p:cNvSpPr txBox="1"/>
          <p:nvPr/>
        </p:nvSpPr>
        <p:spPr>
          <a:xfrm>
            <a:off x="733824" y="2452165"/>
            <a:ext cx="1644383" cy="1315745"/>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cs typeface="Calibri"/>
              </a:rPr>
              <a:t>The regenerative brakes make braking simpler. I can go hours without using the regular brakes.</a:t>
            </a:r>
            <a:endParaRPr lang="en-US" sz="1350" dirty="0"/>
          </a:p>
        </p:txBody>
      </p:sp>
      <p:sp>
        <p:nvSpPr>
          <p:cNvPr id="17" name="TextBox 16">
            <a:extLst>
              <a:ext uri="{FF2B5EF4-FFF2-40B4-BE49-F238E27FC236}">
                <a16:creationId xmlns:a16="http://schemas.microsoft.com/office/drawing/2014/main" id="{B5BA3343-43CE-4EE3-83D6-1A04DC80609B}"/>
              </a:ext>
            </a:extLst>
          </p:cNvPr>
          <p:cNvSpPr txBox="1"/>
          <p:nvPr/>
        </p:nvSpPr>
        <p:spPr>
          <a:xfrm>
            <a:off x="5368257" y="2452165"/>
            <a:ext cx="3008299" cy="1315745"/>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ea typeface="+mn-lt"/>
                <a:cs typeface="+mn-lt"/>
              </a:rPr>
              <a:t>Summer will be great since we won’t be sitting on top of the engine cooking. Plus, we operate on a dirt lot and the diesel kicks up the dust and sucks it into the cab. With the electric, there’s no dust.</a:t>
            </a:r>
            <a:endParaRPr lang="en-US" sz="1350" i="1" dirty="0">
              <a:cs typeface="Calibri"/>
            </a:endParaRPr>
          </a:p>
        </p:txBody>
      </p:sp>
      <p:sp>
        <p:nvSpPr>
          <p:cNvPr id="18" name="TextBox 17">
            <a:extLst>
              <a:ext uri="{FF2B5EF4-FFF2-40B4-BE49-F238E27FC236}">
                <a16:creationId xmlns:a16="http://schemas.microsoft.com/office/drawing/2014/main" id="{7FE1C7BB-E670-4CB2-8CB6-C1B2CB0FB136}"/>
              </a:ext>
            </a:extLst>
          </p:cNvPr>
          <p:cNvSpPr txBox="1"/>
          <p:nvPr/>
        </p:nvSpPr>
        <p:spPr>
          <a:xfrm>
            <a:off x="5368256" y="1017171"/>
            <a:ext cx="2115030" cy="110799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i="1" dirty="0">
                <a:ea typeface="+mn-lt"/>
                <a:cs typeface="+mn-lt"/>
              </a:rPr>
              <a:t>The Orange EV has been great. We still have a diesel yard horse here but I prefer the electric, and so do other drivers.</a:t>
            </a:r>
          </a:p>
        </p:txBody>
      </p:sp>
      <p:grpSp>
        <p:nvGrpSpPr>
          <p:cNvPr id="75" name="Group 74">
            <a:extLst>
              <a:ext uri="{FF2B5EF4-FFF2-40B4-BE49-F238E27FC236}">
                <a16:creationId xmlns:a16="http://schemas.microsoft.com/office/drawing/2014/main" id="{14EA86F5-9D66-4406-844D-48045578326D}"/>
              </a:ext>
            </a:extLst>
          </p:cNvPr>
          <p:cNvGrpSpPr/>
          <p:nvPr/>
        </p:nvGrpSpPr>
        <p:grpSpPr>
          <a:xfrm>
            <a:off x="409510" y="980641"/>
            <a:ext cx="326492" cy="438582"/>
            <a:chOff x="546013" y="1307524"/>
            <a:chExt cx="435322" cy="584776"/>
          </a:xfrm>
        </p:grpSpPr>
        <p:sp>
          <p:nvSpPr>
            <p:cNvPr id="45" name="Oval 44">
              <a:extLst>
                <a:ext uri="{FF2B5EF4-FFF2-40B4-BE49-F238E27FC236}">
                  <a16:creationId xmlns:a16="http://schemas.microsoft.com/office/drawing/2014/main" id="{CBEC67D1-4E63-4BC5-8F94-AEE1CC49763E}"/>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47" name="TextBox 46">
              <a:extLst>
                <a:ext uri="{FF2B5EF4-FFF2-40B4-BE49-F238E27FC236}">
                  <a16:creationId xmlns:a16="http://schemas.microsoft.com/office/drawing/2014/main" id="{623993A7-5953-451F-A732-A5B67590046D}"/>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76" name="Group 75">
            <a:extLst>
              <a:ext uri="{FF2B5EF4-FFF2-40B4-BE49-F238E27FC236}">
                <a16:creationId xmlns:a16="http://schemas.microsoft.com/office/drawing/2014/main" id="{E697846E-B468-4A5A-B8CE-7C95068A92F8}"/>
              </a:ext>
            </a:extLst>
          </p:cNvPr>
          <p:cNvGrpSpPr/>
          <p:nvPr/>
        </p:nvGrpSpPr>
        <p:grpSpPr>
          <a:xfrm>
            <a:off x="2767546" y="980641"/>
            <a:ext cx="326492" cy="438582"/>
            <a:chOff x="546013" y="1307524"/>
            <a:chExt cx="435322" cy="584776"/>
          </a:xfrm>
        </p:grpSpPr>
        <p:sp>
          <p:nvSpPr>
            <p:cNvPr id="77" name="Oval 76">
              <a:extLst>
                <a:ext uri="{FF2B5EF4-FFF2-40B4-BE49-F238E27FC236}">
                  <a16:creationId xmlns:a16="http://schemas.microsoft.com/office/drawing/2014/main" id="{625CC544-A4E9-4C1C-850C-940C24F254DC}"/>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8" name="TextBox 77">
              <a:extLst>
                <a:ext uri="{FF2B5EF4-FFF2-40B4-BE49-F238E27FC236}">
                  <a16:creationId xmlns:a16="http://schemas.microsoft.com/office/drawing/2014/main" id="{5D65AFBC-E411-4D89-A01E-41375ED8A36C}"/>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79" name="Group 78">
            <a:extLst>
              <a:ext uri="{FF2B5EF4-FFF2-40B4-BE49-F238E27FC236}">
                <a16:creationId xmlns:a16="http://schemas.microsoft.com/office/drawing/2014/main" id="{661920C3-F6BF-4B94-A13B-2ACEEB0A03ED}"/>
              </a:ext>
            </a:extLst>
          </p:cNvPr>
          <p:cNvGrpSpPr/>
          <p:nvPr/>
        </p:nvGrpSpPr>
        <p:grpSpPr>
          <a:xfrm>
            <a:off x="5043940" y="980641"/>
            <a:ext cx="326492" cy="438582"/>
            <a:chOff x="546013" y="1307524"/>
            <a:chExt cx="435322" cy="584776"/>
          </a:xfrm>
        </p:grpSpPr>
        <p:sp>
          <p:nvSpPr>
            <p:cNvPr id="80" name="Oval 79">
              <a:extLst>
                <a:ext uri="{FF2B5EF4-FFF2-40B4-BE49-F238E27FC236}">
                  <a16:creationId xmlns:a16="http://schemas.microsoft.com/office/drawing/2014/main" id="{8B02F1B2-9536-4571-9BE0-78D6743F8072}"/>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81" name="TextBox 80">
              <a:extLst>
                <a:ext uri="{FF2B5EF4-FFF2-40B4-BE49-F238E27FC236}">
                  <a16:creationId xmlns:a16="http://schemas.microsoft.com/office/drawing/2014/main" id="{39C5683E-3D3E-4071-AA92-34390A121856}"/>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82" name="Group 81">
            <a:extLst>
              <a:ext uri="{FF2B5EF4-FFF2-40B4-BE49-F238E27FC236}">
                <a16:creationId xmlns:a16="http://schemas.microsoft.com/office/drawing/2014/main" id="{5942F4B8-81DF-4F01-84D0-EB57F45487E1}"/>
              </a:ext>
            </a:extLst>
          </p:cNvPr>
          <p:cNvGrpSpPr/>
          <p:nvPr/>
        </p:nvGrpSpPr>
        <p:grpSpPr>
          <a:xfrm>
            <a:off x="409508" y="2421397"/>
            <a:ext cx="326492" cy="438582"/>
            <a:chOff x="546013" y="1307524"/>
            <a:chExt cx="435322" cy="584776"/>
          </a:xfrm>
        </p:grpSpPr>
        <p:sp>
          <p:nvSpPr>
            <p:cNvPr id="83" name="Oval 82">
              <a:extLst>
                <a:ext uri="{FF2B5EF4-FFF2-40B4-BE49-F238E27FC236}">
                  <a16:creationId xmlns:a16="http://schemas.microsoft.com/office/drawing/2014/main" id="{229331D3-136A-41C5-8EE1-5A0C181EB0BD}"/>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84" name="TextBox 83">
              <a:extLst>
                <a:ext uri="{FF2B5EF4-FFF2-40B4-BE49-F238E27FC236}">
                  <a16:creationId xmlns:a16="http://schemas.microsoft.com/office/drawing/2014/main" id="{D02B0DD7-221D-47DF-90EB-E7EC6AE9656B}"/>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85" name="Group 84">
            <a:extLst>
              <a:ext uri="{FF2B5EF4-FFF2-40B4-BE49-F238E27FC236}">
                <a16:creationId xmlns:a16="http://schemas.microsoft.com/office/drawing/2014/main" id="{C9C5546E-11DC-4B5E-9BA4-EE9397F710F1}"/>
              </a:ext>
            </a:extLst>
          </p:cNvPr>
          <p:cNvGrpSpPr/>
          <p:nvPr/>
        </p:nvGrpSpPr>
        <p:grpSpPr>
          <a:xfrm>
            <a:off x="2767546" y="2421397"/>
            <a:ext cx="326492" cy="438582"/>
            <a:chOff x="546013" y="1307524"/>
            <a:chExt cx="435322" cy="584776"/>
          </a:xfrm>
        </p:grpSpPr>
        <p:sp>
          <p:nvSpPr>
            <p:cNvPr id="86" name="Oval 85">
              <a:extLst>
                <a:ext uri="{FF2B5EF4-FFF2-40B4-BE49-F238E27FC236}">
                  <a16:creationId xmlns:a16="http://schemas.microsoft.com/office/drawing/2014/main" id="{43D8A175-797B-45BB-873E-BEBACE304837}"/>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87" name="TextBox 86">
              <a:extLst>
                <a:ext uri="{FF2B5EF4-FFF2-40B4-BE49-F238E27FC236}">
                  <a16:creationId xmlns:a16="http://schemas.microsoft.com/office/drawing/2014/main" id="{B25BB8C1-08CE-443B-888D-CEDE3014E274}"/>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88" name="Group 87">
            <a:extLst>
              <a:ext uri="{FF2B5EF4-FFF2-40B4-BE49-F238E27FC236}">
                <a16:creationId xmlns:a16="http://schemas.microsoft.com/office/drawing/2014/main" id="{EAA3DCD4-E734-47D7-A70D-FAA17EC6CFA5}"/>
              </a:ext>
            </a:extLst>
          </p:cNvPr>
          <p:cNvGrpSpPr/>
          <p:nvPr/>
        </p:nvGrpSpPr>
        <p:grpSpPr>
          <a:xfrm>
            <a:off x="5043940" y="2421397"/>
            <a:ext cx="326492" cy="438582"/>
            <a:chOff x="546013" y="1307524"/>
            <a:chExt cx="435322" cy="584776"/>
          </a:xfrm>
        </p:grpSpPr>
        <p:sp>
          <p:nvSpPr>
            <p:cNvPr id="89" name="Oval 88">
              <a:extLst>
                <a:ext uri="{FF2B5EF4-FFF2-40B4-BE49-F238E27FC236}">
                  <a16:creationId xmlns:a16="http://schemas.microsoft.com/office/drawing/2014/main" id="{DCE01260-E1F6-4F20-8895-DBE4AB8F46E6}"/>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90" name="TextBox 89">
              <a:extLst>
                <a:ext uri="{FF2B5EF4-FFF2-40B4-BE49-F238E27FC236}">
                  <a16:creationId xmlns:a16="http://schemas.microsoft.com/office/drawing/2014/main" id="{A7429EA3-182F-48C7-A14C-608CC4A30B18}"/>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91" name="Group 90">
            <a:extLst>
              <a:ext uri="{FF2B5EF4-FFF2-40B4-BE49-F238E27FC236}">
                <a16:creationId xmlns:a16="http://schemas.microsoft.com/office/drawing/2014/main" id="{0DBAB69A-61C9-4DF8-AF1A-DC966DA9DC19}"/>
              </a:ext>
            </a:extLst>
          </p:cNvPr>
          <p:cNvGrpSpPr/>
          <p:nvPr/>
        </p:nvGrpSpPr>
        <p:grpSpPr>
          <a:xfrm>
            <a:off x="385495" y="3833339"/>
            <a:ext cx="326492" cy="438582"/>
            <a:chOff x="546013" y="1307524"/>
            <a:chExt cx="435322" cy="584776"/>
          </a:xfrm>
        </p:grpSpPr>
        <p:sp>
          <p:nvSpPr>
            <p:cNvPr id="92" name="Oval 91">
              <a:extLst>
                <a:ext uri="{FF2B5EF4-FFF2-40B4-BE49-F238E27FC236}">
                  <a16:creationId xmlns:a16="http://schemas.microsoft.com/office/drawing/2014/main" id="{C5A90261-2B0C-4C82-95BA-85FE6E1C2C80}"/>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93" name="TextBox 92">
              <a:extLst>
                <a:ext uri="{FF2B5EF4-FFF2-40B4-BE49-F238E27FC236}">
                  <a16:creationId xmlns:a16="http://schemas.microsoft.com/office/drawing/2014/main" id="{CFD3474D-6CF5-4455-8307-7BB1D2C9F924}"/>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94" name="Group 93">
            <a:extLst>
              <a:ext uri="{FF2B5EF4-FFF2-40B4-BE49-F238E27FC236}">
                <a16:creationId xmlns:a16="http://schemas.microsoft.com/office/drawing/2014/main" id="{21AF42E3-F88F-45E9-AE22-A24F542A8DBB}"/>
              </a:ext>
            </a:extLst>
          </p:cNvPr>
          <p:cNvGrpSpPr/>
          <p:nvPr/>
        </p:nvGrpSpPr>
        <p:grpSpPr>
          <a:xfrm>
            <a:off x="2796361" y="3833339"/>
            <a:ext cx="326492" cy="438582"/>
            <a:chOff x="546013" y="1307524"/>
            <a:chExt cx="435322" cy="584776"/>
          </a:xfrm>
        </p:grpSpPr>
        <p:sp>
          <p:nvSpPr>
            <p:cNvPr id="95" name="Oval 94">
              <a:extLst>
                <a:ext uri="{FF2B5EF4-FFF2-40B4-BE49-F238E27FC236}">
                  <a16:creationId xmlns:a16="http://schemas.microsoft.com/office/drawing/2014/main" id="{B5F4D703-F391-40DB-B9D8-BC8EA6A3A075}"/>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96" name="TextBox 95">
              <a:extLst>
                <a:ext uri="{FF2B5EF4-FFF2-40B4-BE49-F238E27FC236}">
                  <a16:creationId xmlns:a16="http://schemas.microsoft.com/office/drawing/2014/main" id="{C12CFB23-84E2-446B-AD2C-6BC09712F4B1}"/>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grpSp>
        <p:nvGrpSpPr>
          <p:cNvPr id="97" name="Group 96">
            <a:extLst>
              <a:ext uri="{FF2B5EF4-FFF2-40B4-BE49-F238E27FC236}">
                <a16:creationId xmlns:a16="http://schemas.microsoft.com/office/drawing/2014/main" id="{89BC3954-523C-470D-985D-80C4103CA12A}"/>
              </a:ext>
            </a:extLst>
          </p:cNvPr>
          <p:cNvGrpSpPr/>
          <p:nvPr/>
        </p:nvGrpSpPr>
        <p:grpSpPr>
          <a:xfrm>
            <a:off x="5043941" y="3833339"/>
            <a:ext cx="326492" cy="438582"/>
            <a:chOff x="546013" y="1307524"/>
            <a:chExt cx="435322" cy="584776"/>
          </a:xfrm>
        </p:grpSpPr>
        <p:sp>
          <p:nvSpPr>
            <p:cNvPr id="98" name="Oval 97">
              <a:extLst>
                <a:ext uri="{FF2B5EF4-FFF2-40B4-BE49-F238E27FC236}">
                  <a16:creationId xmlns:a16="http://schemas.microsoft.com/office/drawing/2014/main" id="{8A3C25F3-7EF2-4483-A6BE-0CA4F0A689A5}"/>
                </a:ext>
              </a:extLst>
            </p:cNvPr>
            <p:cNvSpPr/>
            <p:nvPr/>
          </p:nvSpPr>
          <p:spPr>
            <a:xfrm>
              <a:off x="546013" y="1339301"/>
              <a:ext cx="435322" cy="428919"/>
            </a:xfrm>
            <a:prstGeom prst="ellipse">
              <a:avLst/>
            </a:prstGeom>
            <a:solidFill>
              <a:srgbClr val="FF98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99" name="TextBox 98">
              <a:extLst>
                <a:ext uri="{FF2B5EF4-FFF2-40B4-BE49-F238E27FC236}">
                  <a16:creationId xmlns:a16="http://schemas.microsoft.com/office/drawing/2014/main" id="{5057C9A0-F69D-4338-8267-EB14BBAD8DB0}"/>
                </a:ext>
              </a:extLst>
            </p:cNvPr>
            <p:cNvSpPr txBox="1"/>
            <p:nvPr/>
          </p:nvSpPr>
          <p:spPr>
            <a:xfrm>
              <a:off x="583829" y="1307524"/>
              <a:ext cx="321456" cy="584776"/>
            </a:xfrm>
            <a:prstGeom prst="rect">
              <a:avLst/>
            </a:prstGeom>
            <a:noFill/>
          </p:spPr>
          <p:txBody>
            <a:bodyPr wrap="none" lIns="68580" tIns="34290" rIns="68580" bIns="34290" rtlCol="0" anchor="t">
              <a:spAutoFit/>
            </a:bodyPr>
            <a:lstStyle/>
            <a:p>
              <a:r>
                <a:rPr lang="en-GB" sz="2400" dirty="0">
                  <a:solidFill>
                    <a:schemeClr val="bg1"/>
                  </a:solidFill>
                </a:rPr>
                <a:t>“</a:t>
              </a:r>
              <a:endParaRPr lang="en-GB" sz="2400" dirty="0">
                <a:solidFill>
                  <a:schemeClr val="bg1"/>
                </a:solidFill>
                <a:cs typeface="Calibri"/>
              </a:endParaRPr>
            </a:p>
          </p:txBody>
        </p:sp>
      </p:grpSp>
    </p:spTree>
    <p:extLst>
      <p:ext uri="{BB962C8B-B14F-4D97-AF65-F5344CB8AC3E}">
        <p14:creationId xmlns:p14="http://schemas.microsoft.com/office/powerpoint/2010/main" val="33306157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D428A-DB52-4C7C-AA1A-796022E55130}"/>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BD7A95DE-57A5-9925-B890-4E1DCCE642DF}"/>
              </a:ext>
            </a:extLst>
          </p:cNvPr>
          <p:cNvSpPr/>
          <p:nvPr/>
        </p:nvSpPr>
        <p:spPr>
          <a:xfrm>
            <a:off x="482203" y="4063688"/>
            <a:ext cx="8208169" cy="867195"/>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ext Placeholder 1">
            <a:extLst>
              <a:ext uri="{FF2B5EF4-FFF2-40B4-BE49-F238E27FC236}">
                <a16:creationId xmlns:a16="http://schemas.microsoft.com/office/drawing/2014/main" id="{4274811C-4129-AB6A-22FA-F34D6ED5E8C0}"/>
              </a:ext>
            </a:extLst>
          </p:cNvPr>
          <p:cNvSpPr>
            <a:spLocks noGrp="1"/>
          </p:cNvSpPr>
          <p:nvPr>
            <p:ph type="body" sz="quarter" idx="14"/>
          </p:nvPr>
        </p:nvSpPr>
        <p:spPr>
          <a:xfrm>
            <a:off x="390623" y="919075"/>
            <a:ext cx="4148556" cy="2818865"/>
          </a:xfrm>
        </p:spPr>
        <p:txBody>
          <a:bodyPr>
            <a:noAutofit/>
          </a:bodyPr>
          <a:lstStyle/>
          <a:p>
            <a:pPr>
              <a:spcBef>
                <a:spcPts val="0"/>
              </a:spcBef>
              <a:spcAft>
                <a:spcPts val="450"/>
              </a:spcAft>
            </a:pPr>
            <a:r>
              <a:rPr lang="en-US" sz="1500" b="1" dirty="0">
                <a:latin typeface="Calibri" panose="020F0502020204030204" pitchFamily="34" charset="0"/>
                <a:cs typeface="Calibri" panose="020F0502020204030204" pitchFamily="34" charset="0"/>
              </a:rPr>
              <a:t>Lower cost:</a:t>
            </a:r>
            <a:r>
              <a:rPr lang="en-US" sz="1500" dirty="0">
                <a:latin typeface="Calibri" panose="020F0502020204030204" pitchFamily="34" charset="0"/>
                <a:cs typeface="Calibri" panose="020F0502020204030204" pitchFamily="34" charset="0"/>
              </a:rPr>
              <a:t> Big savings on fuel, maintenance, repair, and more</a:t>
            </a:r>
          </a:p>
          <a:p>
            <a:pPr>
              <a:spcBef>
                <a:spcPts val="0"/>
              </a:spcBef>
              <a:spcAft>
                <a:spcPts val="450"/>
              </a:spcAft>
            </a:pPr>
            <a:r>
              <a:rPr lang="en-US" sz="1500" b="1" dirty="0">
                <a:latin typeface="Calibri" panose="020F0502020204030204" pitchFamily="34" charset="0"/>
                <a:cs typeface="Calibri" panose="020F0502020204030204" pitchFamily="34" charset="0"/>
              </a:rPr>
              <a:t>Proven technology:</a:t>
            </a:r>
            <a:r>
              <a:rPr lang="en-US" sz="1500" dirty="0">
                <a:latin typeface="Calibri" panose="020F0502020204030204" pitchFamily="34" charset="0"/>
                <a:cs typeface="Calibri" panose="020F0502020204030204" pitchFamily="34" charset="0"/>
              </a:rPr>
              <a:t> 1,500+ trucks deployed over 9+ million hours with hundreds of customers</a:t>
            </a:r>
          </a:p>
          <a:p>
            <a:pPr>
              <a:spcBef>
                <a:spcPts val="0"/>
              </a:spcBef>
              <a:spcAft>
                <a:spcPts val="450"/>
              </a:spcAft>
            </a:pPr>
            <a:r>
              <a:rPr lang="en-US" sz="1500" b="1" dirty="0">
                <a:latin typeface="Calibri" panose="020F0502020204030204" pitchFamily="34" charset="0"/>
                <a:cs typeface="Calibri" panose="020F0502020204030204" pitchFamily="34" charset="0"/>
              </a:rPr>
              <a:t>Increased uptime:</a:t>
            </a:r>
            <a:r>
              <a:rPr lang="en-US" sz="1500" dirty="0">
                <a:latin typeface="Calibri" panose="020F0502020204030204" pitchFamily="34" charset="0"/>
                <a:cs typeface="Calibri" panose="020F0502020204030204" pitchFamily="34" charset="0"/>
              </a:rPr>
              <a:t> Due to unparalleled reliability coupled with efficient, we-come-to-you, mobile service</a:t>
            </a:r>
          </a:p>
          <a:p>
            <a:pPr>
              <a:spcBef>
                <a:spcPts val="0"/>
              </a:spcBef>
              <a:spcAft>
                <a:spcPts val="450"/>
              </a:spcAft>
            </a:pPr>
            <a:r>
              <a:rPr lang="en-US" sz="1500" b="1" dirty="0">
                <a:latin typeface="Calibri" panose="020F0502020204030204" pitchFamily="34" charset="0"/>
                <a:cs typeface="Calibri" panose="020F0502020204030204" pitchFamily="34" charset="0"/>
              </a:rPr>
              <a:t>Simplified charging: </a:t>
            </a:r>
            <a:r>
              <a:rPr lang="en-US" sz="1500" dirty="0">
                <a:latin typeface="Calibri" panose="020F0502020204030204" pitchFamily="34" charset="0"/>
                <a:cs typeface="Calibri" panose="020F0502020204030204" pitchFamily="34" charset="0"/>
              </a:rPr>
              <a:t>Solutions requiring as little as 22 kW are available</a:t>
            </a:r>
          </a:p>
          <a:p>
            <a:pPr>
              <a:spcBef>
                <a:spcPts val="0"/>
              </a:spcBef>
              <a:spcAft>
                <a:spcPts val="450"/>
              </a:spcAft>
            </a:pPr>
            <a:r>
              <a:rPr lang="en-US" sz="1500" b="1" dirty="0">
                <a:latin typeface="Calibri" panose="020F0502020204030204" pitchFamily="34" charset="0"/>
                <a:cs typeface="Calibri" panose="020F0502020204030204" pitchFamily="34" charset="0"/>
              </a:rPr>
              <a:t>Driver friendly:</a:t>
            </a:r>
            <a:r>
              <a:rPr lang="en-US" sz="1500" dirty="0">
                <a:latin typeface="Calibri" panose="020F0502020204030204" pitchFamily="34" charset="0"/>
                <a:cs typeface="Calibri" panose="020F0502020204030204" pitchFamily="34" charset="0"/>
              </a:rPr>
              <a:t> Smoother, cooler, quieter, cleaner, and safer</a:t>
            </a:r>
            <a:endParaRPr lang="en-US" sz="1500" b="1" dirty="0">
              <a:latin typeface="Calibri" panose="020F0502020204030204" pitchFamily="34" charset="0"/>
              <a:cs typeface="Calibri" panose="020F0502020204030204" pitchFamily="34" charset="0"/>
            </a:endParaRPr>
          </a:p>
          <a:p>
            <a:pPr>
              <a:spcBef>
                <a:spcPts val="0"/>
              </a:spcBef>
              <a:spcAft>
                <a:spcPts val="450"/>
              </a:spcAft>
            </a:pPr>
            <a:endParaRPr lang="en-US" sz="1500" dirty="0"/>
          </a:p>
        </p:txBody>
      </p:sp>
      <p:sp>
        <p:nvSpPr>
          <p:cNvPr id="3" name="Title 2">
            <a:extLst>
              <a:ext uri="{FF2B5EF4-FFF2-40B4-BE49-F238E27FC236}">
                <a16:creationId xmlns:a16="http://schemas.microsoft.com/office/drawing/2014/main" id="{4B0293CA-58F5-6D53-5BF8-5E483358BC77}"/>
              </a:ext>
            </a:extLst>
          </p:cNvPr>
          <p:cNvSpPr>
            <a:spLocks noGrp="1"/>
          </p:cNvSpPr>
          <p:nvPr>
            <p:ph type="title"/>
          </p:nvPr>
        </p:nvSpPr>
        <p:spPr>
          <a:xfrm>
            <a:off x="361950" y="225099"/>
            <a:ext cx="7644494" cy="546427"/>
          </a:xfrm>
        </p:spPr>
        <p:txBody>
          <a:bodyPr/>
          <a:lstStyle/>
          <a:p>
            <a:r>
              <a:rPr lang="en-US" dirty="0">
                <a:latin typeface="Calibri" panose="020F0502020204030204" pitchFamily="34" charset="0"/>
                <a:cs typeface="Calibri" panose="020F0502020204030204" pitchFamily="34" charset="0"/>
              </a:rPr>
              <a:t>Top 10 Reasons Orange EV is the Clear Choice</a:t>
            </a:r>
          </a:p>
        </p:txBody>
      </p:sp>
      <p:pic>
        <p:nvPicPr>
          <p:cNvPr id="8" name="Picture 7">
            <a:extLst>
              <a:ext uri="{FF2B5EF4-FFF2-40B4-BE49-F238E27FC236}">
                <a16:creationId xmlns:a16="http://schemas.microsoft.com/office/drawing/2014/main" id="{F1A84978-8D76-3517-07E6-857E61ADB1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0543" y="4152222"/>
            <a:ext cx="2383874" cy="695680"/>
          </a:xfrm>
          <a:prstGeom prst="rect">
            <a:avLst/>
          </a:prstGeom>
        </p:spPr>
      </p:pic>
      <p:sp>
        <p:nvSpPr>
          <p:cNvPr id="9" name="TextBox 8">
            <a:extLst>
              <a:ext uri="{FF2B5EF4-FFF2-40B4-BE49-F238E27FC236}">
                <a16:creationId xmlns:a16="http://schemas.microsoft.com/office/drawing/2014/main" id="{2657580B-5094-42ED-BD56-AA0D3132F93F}"/>
              </a:ext>
            </a:extLst>
          </p:cNvPr>
          <p:cNvSpPr txBox="1"/>
          <p:nvPr/>
        </p:nvSpPr>
        <p:spPr>
          <a:xfrm>
            <a:off x="3355369" y="4080920"/>
            <a:ext cx="5111186" cy="854080"/>
          </a:xfrm>
          <a:prstGeom prst="rect">
            <a:avLst/>
          </a:prstGeom>
          <a:noFill/>
        </p:spPr>
        <p:txBody>
          <a:bodyPr wrap="square">
            <a:spAutoFit/>
          </a:bodyPr>
          <a:lstStyle/>
          <a:p>
            <a:pPr algn="ctr">
              <a:spcAft>
                <a:spcPts val="450"/>
              </a:spcAft>
            </a:pPr>
            <a:r>
              <a:rPr lang="en-US" sz="1650" i="1" dirty="0">
                <a:latin typeface="Calibri" panose="020F0502020204030204" pitchFamily="34" charset="0"/>
                <a:cs typeface="Calibri" panose="020F0502020204030204" pitchFamily="34" charset="0"/>
              </a:rPr>
              <a:t>NACFE considers terminal tractors one of the best, </a:t>
            </a:r>
            <a:r>
              <a:rPr lang="en-US" sz="1650" b="1" i="1" dirty="0">
                <a:latin typeface="Calibri" panose="020F0502020204030204" pitchFamily="34" charset="0"/>
                <a:cs typeface="Calibri" panose="020F0502020204030204" pitchFamily="34" charset="0"/>
              </a:rPr>
              <a:t>if not THE best</a:t>
            </a:r>
            <a:r>
              <a:rPr lang="en-US" sz="1650" i="1" dirty="0">
                <a:latin typeface="Calibri" panose="020F0502020204030204" pitchFamily="34" charset="0"/>
                <a:cs typeface="Calibri" panose="020F0502020204030204" pitchFamily="34" charset="0"/>
              </a:rPr>
              <a:t>, paths for a heavy‑duty tractor fleet to… implement BEVs in a fleet operation.</a:t>
            </a:r>
          </a:p>
        </p:txBody>
      </p:sp>
      <p:sp>
        <p:nvSpPr>
          <p:cNvPr id="4" name="Text Placeholder 1">
            <a:extLst>
              <a:ext uri="{FF2B5EF4-FFF2-40B4-BE49-F238E27FC236}">
                <a16:creationId xmlns:a16="http://schemas.microsoft.com/office/drawing/2014/main" id="{7BEE716D-317F-8C2B-314E-499131D64F10}"/>
              </a:ext>
            </a:extLst>
          </p:cNvPr>
          <p:cNvSpPr txBox="1">
            <a:spLocks/>
          </p:cNvSpPr>
          <p:nvPr/>
        </p:nvSpPr>
        <p:spPr>
          <a:xfrm>
            <a:off x="4604821" y="919075"/>
            <a:ext cx="4257001" cy="3125648"/>
          </a:xfrm>
          <a:prstGeom prst="rect">
            <a:avLst/>
          </a:prstGeom>
        </p:spPr>
        <p:txBody>
          <a:bodyPr vert="horz" lIns="68580" tIns="34290" rIns="68580" bIns="3429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Calibri" panose="020F050202020403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450"/>
              </a:spcAft>
            </a:pPr>
            <a:r>
              <a:rPr lang="en-US" sz="1500" b="1" dirty="0">
                <a:latin typeface="Calibri" panose="020F0502020204030204" pitchFamily="34" charset="0"/>
                <a:cs typeface="Calibri" panose="020F0502020204030204" pitchFamily="34" charset="0"/>
              </a:rPr>
              <a:t>Right-sized power: </a:t>
            </a:r>
            <a:r>
              <a:rPr lang="en-US" sz="1500" dirty="0">
                <a:latin typeface="Calibri" panose="020F0502020204030204" pitchFamily="34" charset="0"/>
                <a:cs typeface="Calibri" panose="020F0502020204030204" pitchFamily="34" charset="0"/>
              </a:rPr>
              <a:t>Designed for low-speed, high-torque operations (avoiding oversized batteries) then further configured for your site &amp; duty cycle</a:t>
            </a:r>
          </a:p>
          <a:p>
            <a:pPr>
              <a:spcBef>
                <a:spcPts val="0"/>
              </a:spcBef>
              <a:spcAft>
                <a:spcPts val="450"/>
              </a:spcAft>
            </a:pPr>
            <a:r>
              <a:rPr lang="en-US" sz="1500" b="1" dirty="0">
                <a:latin typeface="Calibri" panose="020F0502020204030204" pitchFamily="34" charset="0"/>
                <a:cs typeface="Calibri" panose="020F0502020204030204" pitchFamily="34" charset="0"/>
              </a:rPr>
              <a:t>No range anxiety: </a:t>
            </a:r>
            <a:r>
              <a:rPr lang="en-US" sz="1500" dirty="0">
                <a:latin typeface="Calibri" panose="020F0502020204030204" pitchFamily="34" charset="0"/>
                <a:cs typeface="Calibri" panose="020F0502020204030204" pitchFamily="34" charset="0"/>
              </a:rPr>
              <a:t>Predictable, confined duty cycles with trucks and chargers always on site</a:t>
            </a:r>
          </a:p>
          <a:p>
            <a:pPr>
              <a:spcBef>
                <a:spcPts val="0"/>
              </a:spcBef>
              <a:spcAft>
                <a:spcPts val="450"/>
              </a:spcAft>
            </a:pPr>
            <a:r>
              <a:rPr lang="en-US" sz="1500" b="1" dirty="0">
                <a:latin typeface="Calibri" panose="020F0502020204030204" pitchFamily="34" charset="0"/>
                <a:cs typeface="Calibri" panose="020F0502020204030204" pitchFamily="34" charset="0"/>
              </a:rPr>
              <a:t>Fast, scalable adoption:</a:t>
            </a:r>
            <a:r>
              <a:rPr lang="en-US" sz="1500" dirty="0">
                <a:latin typeface="Calibri" panose="020F0502020204030204" pitchFamily="34" charset="0"/>
                <a:cs typeface="Calibri" panose="020F0502020204030204" pitchFamily="34" charset="0"/>
              </a:rPr>
              <a:t> Quicker and easier to deploy with streamlined, turnkey solution</a:t>
            </a:r>
          </a:p>
          <a:p>
            <a:pPr>
              <a:spcBef>
                <a:spcPts val="0"/>
              </a:spcBef>
              <a:spcAft>
                <a:spcPts val="450"/>
              </a:spcAft>
            </a:pPr>
            <a:r>
              <a:rPr lang="en-US" sz="1500" b="1" dirty="0">
                <a:latin typeface="Calibri" panose="020F0502020204030204" pitchFamily="34" charset="0"/>
                <a:cs typeface="Calibri" panose="020F0502020204030204" pitchFamily="34" charset="0"/>
              </a:rPr>
              <a:t>Post-delivery support: </a:t>
            </a:r>
            <a:r>
              <a:rPr lang="en-US" sz="1500" dirty="0">
                <a:latin typeface="Calibri" panose="020F0502020204030204" pitchFamily="34" charset="0"/>
                <a:cs typeface="Calibri" panose="020F0502020204030204" pitchFamily="34" charset="0"/>
              </a:rPr>
              <a:t>Your trusted partner throughout the life of the truck</a:t>
            </a:r>
          </a:p>
          <a:p>
            <a:pPr>
              <a:spcBef>
                <a:spcPts val="0"/>
              </a:spcBef>
              <a:spcAft>
                <a:spcPts val="450"/>
              </a:spcAft>
            </a:pPr>
            <a:r>
              <a:rPr lang="en-US" sz="1500" b="1" dirty="0">
                <a:latin typeface="Calibri" panose="020F0502020204030204" pitchFamily="34" charset="0"/>
                <a:cs typeface="Calibri" panose="020F0502020204030204" pitchFamily="34" charset="0"/>
              </a:rPr>
              <a:t>Industry-leading warranties: </a:t>
            </a:r>
            <a:r>
              <a:rPr lang="en-US" sz="1500" dirty="0">
                <a:latin typeface="Calibri" panose="020F0502020204030204" pitchFamily="34" charset="0"/>
                <a:cs typeface="Calibri" panose="020F0502020204030204" pitchFamily="34" charset="0"/>
              </a:rPr>
              <a:t>With nearly 10 years of proven operation, we stand behind our equipment</a:t>
            </a:r>
          </a:p>
          <a:p>
            <a:pPr>
              <a:spcBef>
                <a:spcPts val="0"/>
              </a:spcBef>
              <a:spcAft>
                <a:spcPts val="450"/>
              </a:spcAft>
            </a:pPr>
            <a:endParaRPr lang="en-US" sz="1500" dirty="0"/>
          </a:p>
        </p:txBody>
      </p:sp>
    </p:spTree>
    <p:extLst>
      <p:ext uri="{BB962C8B-B14F-4D97-AF65-F5344CB8AC3E}">
        <p14:creationId xmlns:p14="http://schemas.microsoft.com/office/powerpoint/2010/main" val="3693370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 aerial view of a warehouse&#10;&#10;AI-generated content may be incorrect.">
            <a:extLst>
              <a:ext uri="{FF2B5EF4-FFF2-40B4-BE49-F238E27FC236}">
                <a16:creationId xmlns:a16="http://schemas.microsoft.com/office/drawing/2014/main" id="{9BE9BE9D-B825-FAA0-631B-DA673497E9C9}"/>
              </a:ext>
            </a:extLst>
          </p:cNvPr>
          <p:cNvPicPr>
            <a:picLocks noChangeAspect="1"/>
          </p:cNvPicPr>
          <p:nvPr/>
        </p:nvPicPr>
        <p:blipFill>
          <a:blip r:embed="rId3">
            <a:extLst>
              <a:ext uri="{28A0092B-C50C-407E-A947-70E740481C1C}">
                <a14:useLocalDpi xmlns:a14="http://schemas.microsoft.com/office/drawing/2010/main" val="0"/>
              </a:ext>
            </a:extLst>
          </a:blip>
          <a:srcRect l="6135"/>
          <a:stretch/>
        </p:blipFill>
        <p:spPr>
          <a:xfrm>
            <a:off x="-1" y="1"/>
            <a:ext cx="9144001" cy="5143500"/>
          </a:xfrm>
          <a:prstGeom prst="rect">
            <a:avLst/>
          </a:prstGeom>
        </p:spPr>
      </p:pic>
      <p:sp>
        <p:nvSpPr>
          <p:cNvPr id="5" name="Slide Number Placeholder 4">
            <a:extLst>
              <a:ext uri="{FF2B5EF4-FFF2-40B4-BE49-F238E27FC236}">
                <a16:creationId xmlns:a16="http://schemas.microsoft.com/office/drawing/2014/main" id="{6E420A02-1FE4-1165-C739-E8080A2124F9}"/>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98EE3D-8CD1-4C3F-BD1C-C98C9596463C}" type="slidenum">
              <a:rPr lang="en-US" smtClean="0"/>
              <a:pPr/>
              <a:t>63</a:t>
            </a:fld>
            <a:endParaRPr lang="en-US" dirty="0"/>
          </a:p>
        </p:txBody>
      </p:sp>
      <p:sp>
        <p:nvSpPr>
          <p:cNvPr id="14" name="Rectangle 13">
            <a:extLst>
              <a:ext uri="{FF2B5EF4-FFF2-40B4-BE49-F238E27FC236}">
                <a16:creationId xmlns:a16="http://schemas.microsoft.com/office/drawing/2014/main" id="{D709917F-5635-EC0F-D0A0-F354BFDA770E}"/>
              </a:ext>
            </a:extLst>
          </p:cNvPr>
          <p:cNvSpPr/>
          <p:nvPr/>
        </p:nvSpPr>
        <p:spPr>
          <a:xfrm>
            <a:off x="0" y="3620585"/>
            <a:ext cx="9144000" cy="1199894"/>
          </a:xfrm>
          <a:prstGeom prst="rect">
            <a:avLst/>
          </a:prstGeom>
          <a:solidFill>
            <a:schemeClr val="tx1">
              <a:alpha val="4311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6" name="Picture 15" descr="A logo of an orange and black company&#10;&#10;Description automatically generated">
            <a:extLst>
              <a:ext uri="{FF2B5EF4-FFF2-40B4-BE49-F238E27FC236}">
                <a16:creationId xmlns:a16="http://schemas.microsoft.com/office/drawing/2014/main" id="{BA9B67CF-C10F-97F4-59DB-E315177705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4748" y="3444853"/>
            <a:ext cx="1956389" cy="1590908"/>
          </a:xfrm>
          <a:prstGeom prst="rect">
            <a:avLst/>
          </a:prstGeom>
        </p:spPr>
      </p:pic>
      <p:sp>
        <p:nvSpPr>
          <p:cNvPr id="17" name="Text Placeholder 2">
            <a:extLst>
              <a:ext uri="{FF2B5EF4-FFF2-40B4-BE49-F238E27FC236}">
                <a16:creationId xmlns:a16="http://schemas.microsoft.com/office/drawing/2014/main" id="{B5418CDB-50BD-95DD-C1E8-E893AFD07E21}"/>
              </a:ext>
            </a:extLst>
          </p:cNvPr>
          <p:cNvSpPr txBox="1">
            <a:spLocks/>
          </p:cNvSpPr>
          <p:nvPr/>
        </p:nvSpPr>
        <p:spPr>
          <a:xfrm>
            <a:off x="2563642" y="3640463"/>
            <a:ext cx="6368144" cy="472679"/>
          </a:xfrm>
          <a:prstGeom prst="rect">
            <a:avLst/>
          </a:prstGeom>
        </p:spPr>
        <p:txBody>
          <a:bodyPr vert="horz" lIns="68580" tIns="34290" rIns="68580" bIns="3429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700" b="1" dirty="0">
                <a:solidFill>
                  <a:schemeClr val="bg1"/>
                </a:solidFill>
                <a:latin typeface="Roboto" panose="02000000000000000000" pitchFamily="2" charset="0"/>
                <a:ea typeface="Roboto" panose="02000000000000000000" pitchFamily="2" charset="0"/>
                <a:cs typeface="Roboto" panose="02000000000000000000" pitchFamily="2" charset="0"/>
              </a:rPr>
              <a:t>Craig Anderson</a:t>
            </a:r>
          </a:p>
        </p:txBody>
      </p:sp>
      <p:sp>
        <p:nvSpPr>
          <p:cNvPr id="18" name="Text Placeholder 3">
            <a:extLst>
              <a:ext uri="{FF2B5EF4-FFF2-40B4-BE49-F238E27FC236}">
                <a16:creationId xmlns:a16="http://schemas.microsoft.com/office/drawing/2014/main" id="{7E73D0EB-3B16-9E2E-0601-D3ECCBB0C425}"/>
              </a:ext>
            </a:extLst>
          </p:cNvPr>
          <p:cNvSpPr txBox="1">
            <a:spLocks/>
          </p:cNvSpPr>
          <p:nvPr/>
        </p:nvSpPr>
        <p:spPr>
          <a:xfrm>
            <a:off x="2427571" y="4053508"/>
            <a:ext cx="6640286" cy="472679"/>
          </a:xfrm>
          <a:prstGeom prst="rect">
            <a:avLst/>
          </a:prstGeom>
        </p:spPr>
        <p:txBody>
          <a:bodyPr vert="horz" lIns="68580" tIns="34290" rIns="68580" bIns="34290" rtlCol="0" anchor="ctr">
            <a:normAutofit fontScale="85000" lnSpcReduction="10000"/>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800" dirty="0">
                <a:solidFill>
                  <a:schemeClr val="bg1"/>
                </a:solidFill>
                <a:cs typeface="Poppins" panose="00000500000000000000" pitchFamily="2" charset="0"/>
              </a:rPr>
              <a:t>Sales &amp; Marketing  |  312-995-0735  |  Craig.Anderson</a:t>
            </a:r>
            <a:r>
              <a:rPr lang="en-GB" sz="1800" dirty="0">
                <a:solidFill>
                  <a:schemeClr val="bg1"/>
                </a:solidFill>
                <a:cs typeface="Poppins" panose="00000500000000000000" pitchFamily="2" charset="0"/>
                <a:hlinkClick r:id="rId5">
                  <a:extLst>
                    <a:ext uri="{A12FA001-AC4F-418D-AE19-62706E023703}">
                      <ahyp:hlinkClr xmlns:ahyp="http://schemas.microsoft.com/office/drawing/2018/hyperlinkcolor" val="tx"/>
                    </a:ext>
                  </a:extLst>
                </a:hlinkClick>
              </a:rPr>
              <a:t>@OrangeEV.com</a:t>
            </a:r>
            <a:r>
              <a:rPr lang="en-GB" sz="1800" dirty="0">
                <a:solidFill>
                  <a:schemeClr val="bg1"/>
                </a:solidFill>
                <a:cs typeface="Poppins" panose="00000500000000000000" pitchFamily="2" charset="0"/>
              </a:rPr>
              <a:t> </a:t>
            </a:r>
          </a:p>
        </p:txBody>
      </p:sp>
      <p:sp>
        <p:nvSpPr>
          <p:cNvPr id="19" name="TextBox 18">
            <a:extLst>
              <a:ext uri="{FF2B5EF4-FFF2-40B4-BE49-F238E27FC236}">
                <a16:creationId xmlns:a16="http://schemas.microsoft.com/office/drawing/2014/main" id="{FD6F4F3D-1C92-0AAD-FCA9-BC2D4F18ECCF}"/>
              </a:ext>
            </a:extLst>
          </p:cNvPr>
          <p:cNvSpPr txBox="1"/>
          <p:nvPr/>
        </p:nvSpPr>
        <p:spPr>
          <a:xfrm>
            <a:off x="4777409" y="4486651"/>
            <a:ext cx="1714500" cy="300082"/>
          </a:xfrm>
          <a:prstGeom prst="rect">
            <a:avLst/>
          </a:prstGeom>
          <a:noFill/>
        </p:spPr>
        <p:txBody>
          <a:bodyPr wrap="square" rtlCol="0">
            <a:spAutoFit/>
          </a:bodyPr>
          <a:lstStyle/>
          <a:p>
            <a:pPr algn="ctr"/>
            <a:r>
              <a:rPr lang="en-US" sz="1350" dirty="0">
                <a:solidFill>
                  <a:schemeClr val="bg1"/>
                </a:solidFill>
                <a:hlinkClick r:id="rId6">
                  <a:extLst>
                    <a:ext uri="{A12FA001-AC4F-418D-AE19-62706E023703}">
                      <ahyp:hlinkClr xmlns:ahyp="http://schemas.microsoft.com/office/drawing/2018/hyperlinkcolor" val="tx"/>
                    </a:ext>
                  </a:extLst>
                </a:hlinkClick>
              </a:rPr>
              <a:t>OrangeEV.com</a:t>
            </a:r>
            <a:endParaRPr lang="en-US" sz="1350" dirty="0">
              <a:solidFill>
                <a:schemeClr val="bg1"/>
              </a:solidFill>
            </a:endParaRPr>
          </a:p>
        </p:txBody>
      </p:sp>
    </p:spTree>
    <p:extLst>
      <p:ext uri="{BB962C8B-B14F-4D97-AF65-F5344CB8AC3E}">
        <p14:creationId xmlns:p14="http://schemas.microsoft.com/office/powerpoint/2010/main" val="27296961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4B307FA-366B-58B2-E34D-358559C0898E}"/>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9E970A2D-1BAD-D04F-0D84-9ECA29EB81BA}"/>
              </a:ext>
            </a:extLst>
          </p:cNvPr>
          <p:cNvSpPr>
            <a:spLocks noGrp="1"/>
          </p:cNvSpPr>
          <p:nvPr>
            <p:ph type="sldNum" sz="quarter" idx="4"/>
          </p:nvPr>
        </p:nvSpPr>
        <p:spPr/>
        <p:txBody>
          <a:bodyPr/>
          <a:lstStyle/>
          <a:p>
            <a:fld id="{2D6788DA-6548-4EA8-8400-CD3CA88023E3}" type="slidenum">
              <a:rPr lang="en-US" smtClean="0"/>
              <a:pPr/>
              <a:t>64</a:t>
            </a:fld>
            <a:endParaRPr lang="en-US" dirty="0"/>
          </a:p>
        </p:txBody>
      </p:sp>
      <p:pic>
        <p:nvPicPr>
          <p:cNvPr id="6" name="Picture 5">
            <a:extLst>
              <a:ext uri="{FF2B5EF4-FFF2-40B4-BE49-F238E27FC236}">
                <a16:creationId xmlns:a16="http://schemas.microsoft.com/office/drawing/2014/main" id="{88BCFCC0-6964-AEB0-F1C9-B5AF55AA990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113558" y="443477"/>
            <a:ext cx="6916884" cy="4256545"/>
          </a:xfrm>
          <a:prstGeom prst="rect">
            <a:avLst/>
          </a:prstGeom>
        </p:spPr>
      </p:pic>
    </p:spTree>
    <p:extLst>
      <p:ext uri="{BB962C8B-B14F-4D97-AF65-F5344CB8AC3E}">
        <p14:creationId xmlns:p14="http://schemas.microsoft.com/office/powerpoint/2010/main" val="1571708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AC5B5-C6BB-0FAC-AF95-6A016F57435D}"/>
              </a:ext>
            </a:extLst>
          </p:cNvPr>
          <p:cNvSpPr>
            <a:spLocks noGrp="1"/>
          </p:cNvSpPr>
          <p:nvPr>
            <p:ph type="title"/>
          </p:nvPr>
        </p:nvSpPr>
        <p:spPr>
          <a:xfrm>
            <a:off x="609600" y="3642393"/>
            <a:ext cx="7924800" cy="973306"/>
          </a:xfrm>
        </p:spPr>
        <p:txBody>
          <a:bodyPr/>
          <a:lstStyle/>
          <a:p>
            <a:pPr algn="just"/>
            <a:r>
              <a:rPr lang="en-US" sz="1600" b="0" dirty="0">
                <a:latin typeface="+mj-lt"/>
                <a:cs typeface="Calibri" panose="020F0502020204030204" pitchFamily="34" charset="0"/>
              </a:rPr>
              <a:t>Charging Infrastructure Connection Simplification Resource (CIISR) is a project sponsored by the U.S. Department of Energy. The purpose of CIISR is to develop best practices regarding the service connection procedures utilities use when providing (or upgrading) service for their customers’ EV charging equipment, as well as develop support resources for small fleet and MFH customers. </a:t>
            </a:r>
          </a:p>
        </p:txBody>
      </p:sp>
      <p:sp>
        <p:nvSpPr>
          <p:cNvPr id="3" name="Footer Placeholder 2">
            <a:extLst>
              <a:ext uri="{FF2B5EF4-FFF2-40B4-BE49-F238E27FC236}">
                <a16:creationId xmlns:a16="http://schemas.microsoft.com/office/drawing/2014/main" id="{9D9F8887-5DD0-4B53-0601-FC90A5A57E64}"/>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E471CF9E-1D2E-EB36-4F01-1AA5D87AED74}"/>
              </a:ext>
            </a:extLst>
          </p:cNvPr>
          <p:cNvSpPr>
            <a:spLocks noGrp="1"/>
          </p:cNvSpPr>
          <p:nvPr>
            <p:ph type="sldNum" sz="quarter" idx="4"/>
          </p:nvPr>
        </p:nvSpPr>
        <p:spPr/>
        <p:txBody>
          <a:bodyPr/>
          <a:lstStyle/>
          <a:p>
            <a:fld id="{2D6788DA-6548-4EA8-8400-CD3CA88023E3}" type="slidenum">
              <a:rPr lang="en-US" smtClean="0"/>
              <a:pPr/>
              <a:t>65</a:t>
            </a:fld>
            <a:endParaRPr lang="en-US" dirty="0"/>
          </a:p>
        </p:txBody>
      </p:sp>
      <p:pic>
        <p:nvPicPr>
          <p:cNvPr id="1026" name="Picture 2">
            <a:extLst>
              <a:ext uri="{FF2B5EF4-FFF2-40B4-BE49-F238E27FC236}">
                <a16:creationId xmlns:a16="http://schemas.microsoft.com/office/drawing/2014/main" id="{171747AE-3A12-36F0-45B2-0CF5739B73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998" y="261565"/>
            <a:ext cx="3810640" cy="318823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BC23910-C8AB-AAE9-37E7-6545B023D6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61565"/>
            <a:ext cx="3810000" cy="318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38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36332-2763-552C-8C90-92FBA87C90D0}"/>
            </a:ext>
          </a:extLst>
        </p:cNvPr>
        <p:cNvGrpSpPr/>
        <p:nvPr/>
      </p:nvGrpSpPr>
      <p:grpSpPr>
        <a:xfrm>
          <a:off x="0" y="0"/>
          <a:ext cx="0" cy="0"/>
          <a:chOff x="0" y="0"/>
          <a:chExt cx="0" cy="0"/>
        </a:xfrm>
      </p:grpSpPr>
      <p:sp>
        <p:nvSpPr>
          <p:cNvPr id="14" name="Slide Number Placeholder 3">
            <a:extLst>
              <a:ext uri="{FF2B5EF4-FFF2-40B4-BE49-F238E27FC236}">
                <a16:creationId xmlns:a16="http://schemas.microsoft.com/office/drawing/2014/main" id="{180C950E-BFC2-6CD6-1F0E-910A60F2BC23}"/>
              </a:ext>
            </a:extLst>
          </p:cNvPr>
          <p:cNvSpPr>
            <a:spLocks noGrp="1"/>
          </p:cNvSpPr>
          <p:nvPr>
            <p:ph type="sldNum" sz="quarter" idx="4"/>
          </p:nvPr>
        </p:nvSpPr>
        <p:spPr>
          <a:xfrm>
            <a:off x="65942" y="4767263"/>
            <a:ext cx="349055" cy="274637"/>
          </a:xfrm>
        </p:spPr>
        <p:txBody>
          <a:bodyPr/>
          <a:lstStyle/>
          <a:p>
            <a:pPr>
              <a:spcAft>
                <a:spcPts val="600"/>
              </a:spcAft>
            </a:pPr>
            <a:fld id="{2D6788DA-6548-4EA8-8400-CD3CA88023E3}" type="slidenum">
              <a:rPr lang="en-US" smtClean="0"/>
              <a:pPr>
                <a:spcAft>
                  <a:spcPts val="600"/>
                </a:spcAft>
              </a:pPr>
              <a:t>66</a:t>
            </a:fld>
            <a:endParaRPr lang="en-US" dirty="0"/>
          </a:p>
        </p:txBody>
      </p:sp>
      <p:sp>
        <p:nvSpPr>
          <p:cNvPr id="8" name="TextBox 7">
            <a:extLst>
              <a:ext uri="{FF2B5EF4-FFF2-40B4-BE49-F238E27FC236}">
                <a16:creationId xmlns:a16="http://schemas.microsoft.com/office/drawing/2014/main" id="{E04FB8E3-A660-3976-BE22-DDFBE898E337}"/>
              </a:ext>
            </a:extLst>
          </p:cNvPr>
          <p:cNvSpPr txBox="1"/>
          <p:nvPr/>
        </p:nvSpPr>
        <p:spPr>
          <a:xfrm>
            <a:off x="240469" y="635619"/>
            <a:ext cx="3595551" cy="3847207"/>
          </a:xfrm>
          <a:prstGeom prst="rect">
            <a:avLst/>
          </a:prstGeom>
          <a:solidFill>
            <a:srgbClr val="69BE28"/>
          </a:solidFill>
        </p:spPr>
        <p:txBody>
          <a:bodyPr wrap="square" rtlCol="0">
            <a:spAutoFit/>
          </a:bodyPr>
          <a:lstStyle/>
          <a:p>
            <a:pPr algn="ctr"/>
            <a:r>
              <a:rPr lang="en-US" sz="2400" b="1" u="sng" dirty="0">
                <a:solidFill>
                  <a:schemeClr val="bg1"/>
                </a:solidFill>
                <a:effectLst>
                  <a:outerShdw blurRad="38100" dist="38100" dir="2700000" algn="tl">
                    <a:srgbClr val="000000">
                      <a:alpha val="43137"/>
                    </a:srgbClr>
                  </a:outerShdw>
                </a:effectLst>
              </a:rPr>
              <a:t>Register Today!</a:t>
            </a:r>
          </a:p>
          <a:p>
            <a:pPr algn="ctr"/>
            <a:endParaRPr lang="en-US" sz="2400" b="1" dirty="0">
              <a:effectLst>
                <a:outerShdw blurRad="38100" dist="38100" dir="2700000" algn="tl">
                  <a:srgbClr val="000000">
                    <a:alpha val="43137"/>
                  </a:srgbClr>
                </a:outerShdw>
              </a:effectLst>
            </a:endParaRPr>
          </a:p>
          <a:p>
            <a:pPr algn="ctr"/>
            <a:r>
              <a:rPr lang="en-US" sz="2400" b="1" dirty="0">
                <a:solidFill>
                  <a:schemeClr val="bg1"/>
                </a:solidFill>
                <a:effectLst>
                  <a:outerShdw blurRad="38100" dist="38100" dir="2700000" algn="tl">
                    <a:srgbClr val="000000">
                      <a:alpha val="43137"/>
                    </a:srgbClr>
                  </a:outerShdw>
                </a:effectLst>
              </a:rPr>
              <a:t>2025 Transportation and Innovation Expo &amp; Conference</a:t>
            </a:r>
          </a:p>
          <a:p>
            <a:pPr algn="ctr"/>
            <a:endParaRPr lang="en-US" sz="2400" b="1" dirty="0">
              <a:solidFill>
                <a:schemeClr val="bg1"/>
              </a:solidFill>
              <a:effectLst>
                <a:outerShdw blurRad="38100" dist="38100" dir="2700000" algn="tl">
                  <a:srgbClr val="000000">
                    <a:alpha val="43137"/>
                  </a:srgbClr>
                </a:outerShdw>
              </a:effectLst>
            </a:endParaRPr>
          </a:p>
          <a:p>
            <a:pPr algn="ctr"/>
            <a:r>
              <a:rPr lang="en-US" sz="2800" b="1" dirty="0">
                <a:solidFill>
                  <a:schemeClr val="bg1"/>
                </a:solidFill>
                <a:effectLst>
                  <a:outerShdw blurRad="38100" dist="38100" dir="2700000" algn="tl">
                    <a:srgbClr val="000000">
                      <a:alpha val="43137"/>
                    </a:srgbClr>
                  </a:outerShdw>
                </a:effectLst>
              </a:rPr>
              <a:t>October 28, 2025</a:t>
            </a:r>
          </a:p>
          <a:p>
            <a:endParaRPr lang="en-US" sz="2400" b="1" dirty="0">
              <a:effectLst>
                <a:outerShdw blurRad="38100" dist="38100" dir="2700000" algn="tl">
                  <a:srgbClr val="000000">
                    <a:alpha val="43137"/>
                  </a:srgbClr>
                </a:outerShdw>
              </a:effectLst>
            </a:endParaRPr>
          </a:p>
          <a:p>
            <a:pPr algn="ctr"/>
            <a:r>
              <a:rPr lang="en-US" sz="2400" b="1" dirty="0">
                <a:solidFill>
                  <a:schemeClr val="bg1"/>
                </a:solidFill>
                <a:effectLst>
                  <a:outerShdw blurRad="38100" dist="38100" dir="2700000" algn="tl">
                    <a:srgbClr val="000000">
                      <a:alpha val="43137"/>
                    </a:srgbClr>
                  </a:outerShdw>
                </a:effectLst>
              </a:rPr>
              <a:t>Visit our website for more details!</a:t>
            </a:r>
          </a:p>
        </p:txBody>
      </p:sp>
      <p:pic>
        <p:nvPicPr>
          <p:cNvPr id="2" name="Picture 2">
            <a:extLst>
              <a:ext uri="{FF2B5EF4-FFF2-40B4-BE49-F238E27FC236}">
                <a16:creationId xmlns:a16="http://schemas.microsoft.com/office/drawing/2014/main" id="{76121EF1-F429-9715-DC13-0402326EC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10563">
            <a:off x="4839810" y="430336"/>
            <a:ext cx="3350310" cy="431368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0E7B9F0-C83F-1B1B-2FF1-BDE5087AA8A0}"/>
              </a:ext>
            </a:extLst>
          </p:cNvPr>
          <p:cNvSpPr txBox="1"/>
          <p:nvPr/>
        </p:nvSpPr>
        <p:spPr>
          <a:xfrm>
            <a:off x="1011803" y="4581415"/>
            <a:ext cx="4572000" cy="646331"/>
          </a:xfrm>
          <a:prstGeom prst="rect">
            <a:avLst/>
          </a:prstGeom>
          <a:noFill/>
        </p:spPr>
        <p:txBody>
          <a:bodyPr wrap="square">
            <a:spAutoFit/>
          </a:bodyPr>
          <a:lstStyle/>
          <a:p>
            <a:r>
              <a:rPr lang="en-US" dirty="0">
                <a:hlinkClick r:id="rId4"/>
              </a:rPr>
              <a:t>https://wicleancities.org/2025-ti-expo/</a:t>
            </a:r>
            <a:endParaRPr lang="en-US" dirty="0"/>
          </a:p>
          <a:p>
            <a:endParaRPr lang="en-US" dirty="0"/>
          </a:p>
        </p:txBody>
      </p:sp>
    </p:spTree>
    <p:extLst>
      <p:ext uri="{BB962C8B-B14F-4D97-AF65-F5344CB8AC3E}">
        <p14:creationId xmlns:p14="http://schemas.microsoft.com/office/powerpoint/2010/main" val="41246201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067F8-CAF4-EFF1-EDB7-900F0D545A7E}"/>
              </a:ext>
            </a:extLst>
          </p:cNvPr>
          <p:cNvSpPr>
            <a:spLocks noGrp="1"/>
          </p:cNvSpPr>
          <p:nvPr>
            <p:ph type="title"/>
          </p:nvPr>
        </p:nvSpPr>
        <p:spPr>
          <a:xfrm>
            <a:off x="5648445" y="113175"/>
            <a:ext cx="3264061" cy="973306"/>
          </a:xfrm>
        </p:spPr>
        <p:txBody>
          <a:bodyPr/>
          <a:lstStyle/>
          <a:p>
            <a:r>
              <a:rPr lang="en-US" sz="3600" i="1" dirty="0">
                <a:solidFill>
                  <a:schemeClr val="bg1"/>
                </a:solidFill>
              </a:rPr>
              <a:t>Thank you!</a:t>
            </a:r>
          </a:p>
        </p:txBody>
      </p:sp>
      <p:sp>
        <p:nvSpPr>
          <p:cNvPr id="3" name="Footer Placeholder 2">
            <a:extLst>
              <a:ext uri="{FF2B5EF4-FFF2-40B4-BE49-F238E27FC236}">
                <a16:creationId xmlns:a16="http://schemas.microsoft.com/office/drawing/2014/main" id="{23E18955-9B40-AA89-617C-01B8ED621FAE}"/>
              </a:ext>
            </a:extLst>
          </p:cNvPr>
          <p:cNvSpPr>
            <a:spLocks noGrp="1"/>
          </p:cNvSpPr>
          <p:nvPr>
            <p:ph type="ftr" sz="quarter" idx="3"/>
          </p:nvPr>
        </p:nvSpPr>
        <p:spPr/>
        <p:txBody>
          <a:bodyPr/>
          <a:lstStyle/>
          <a:p>
            <a:r>
              <a:rPr lang="en-US" dirty="0"/>
              <a:t>Clean Cities and Communities</a:t>
            </a:r>
          </a:p>
        </p:txBody>
      </p:sp>
      <p:sp>
        <p:nvSpPr>
          <p:cNvPr id="4" name="Slide Number Placeholder 3">
            <a:extLst>
              <a:ext uri="{FF2B5EF4-FFF2-40B4-BE49-F238E27FC236}">
                <a16:creationId xmlns:a16="http://schemas.microsoft.com/office/drawing/2014/main" id="{A525C637-509A-302F-15F5-E8ED45846E9B}"/>
              </a:ext>
            </a:extLst>
          </p:cNvPr>
          <p:cNvSpPr>
            <a:spLocks noGrp="1"/>
          </p:cNvSpPr>
          <p:nvPr>
            <p:ph type="sldNum" sz="quarter" idx="4"/>
          </p:nvPr>
        </p:nvSpPr>
        <p:spPr/>
        <p:txBody>
          <a:bodyPr/>
          <a:lstStyle/>
          <a:p>
            <a:fld id="{2D6788DA-6548-4EA8-8400-CD3CA88023E3}" type="slidenum">
              <a:rPr lang="en-US" smtClean="0"/>
              <a:pPr/>
              <a:t>67</a:t>
            </a:fld>
            <a:endParaRPr lang="en-US" dirty="0"/>
          </a:p>
        </p:txBody>
      </p:sp>
      <p:pic>
        <p:nvPicPr>
          <p:cNvPr id="5" name="Picture 4" descr="A logo with a map and a road&#10;&#10;AI-generated content may be incorrect.">
            <a:extLst>
              <a:ext uri="{FF2B5EF4-FFF2-40B4-BE49-F238E27FC236}">
                <a16:creationId xmlns:a16="http://schemas.microsoft.com/office/drawing/2014/main" id="{235FC3CF-12C3-D936-B3B7-4C7F758D90EB}"/>
              </a:ext>
            </a:extLst>
          </p:cNvPr>
          <p:cNvPicPr>
            <a:picLocks noChangeAspect="1"/>
          </p:cNvPicPr>
          <p:nvPr/>
        </p:nvPicPr>
        <p:blipFill>
          <a:blip r:embed="rId2"/>
          <a:stretch>
            <a:fillRect/>
          </a:stretch>
        </p:blipFill>
        <p:spPr>
          <a:xfrm>
            <a:off x="240469" y="146855"/>
            <a:ext cx="2410919" cy="1879252"/>
          </a:xfrm>
          <a:prstGeom prst="rect">
            <a:avLst/>
          </a:prstGeom>
        </p:spPr>
      </p:pic>
      <p:pic>
        <p:nvPicPr>
          <p:cNvPr id="6" name="Picture 5" descr="A person in a suit and tie&#10;&#10;AI-generated content may be incorrect.">
            <a:extLst>
              <a:ext uri="{FF2B5EF4-FFF2-40B4-BE49-F238E27FC236}">
                <a16:creationId xmlns:a16="http://schemas.microsoft.com/office/drawing/2014/main" id="{C32FE913-B8BC-3585-9589-7B619C8ABD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194" y="2376122"/>
            <a:ext cx="1759542" cy="1759542"/>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9" name="TextBox 8">
            <a:extLst>
              <a:ext uri="{FF2B5EF4-FFF2-40B4-BE49-F238E27FC236}">
                <a16:creationId xmlns:a16="http://schemas.microsoft.com/office/drawing/2014/main" id="{E65A8BF1-CE52-CDB3-0E34-68FE15EB126C}"/>
              </a:ext>
            </a:extLst>
          </p:cNvPr>
          <p:cNvSpPr txBox="1"/>
          <p:nvPr/>
        </p:nvSpPr>
        <p:spPr>
          <a:xfrm>
            <a:off x="2789498" y="1963232"/>
            <a:ext cx="4553411" cy="2308324"/>
          </a:xfrm>
          <a:prstGeom prst="rect">
            <a:avLst/>
          </a:prstGeom>
          <a:noFill/>
        </p:spPr>
        <p:txBody>
          <a:bodyPr wrap="square">
            <a:spAutoFit/>
          </a:bodyPr>
          <a:lstStyle/>
          <a:p>
            <a:pPr marL="0" marR="0" algn="l">
              <a:buNone/>
            </a:pPr>
            <a:r>
              <a:rPr lang="en-US" b="1" i="0" u="none" strike="noStrike" dirty="0">
                <a:solidFill>
                  <a:srgbClr val="000000"/>
                </a:solidFill>
                <a:effectLst/>
                <a:latin typeface="Aptos" panose="020B0004020202020204" pitchFamily="34" charset="0"/>
              </a:rPr>
              <a:t>Fred P. Schnook</a:t>
            </a:r>
            <a:endParaRPr lang="en-US" b="0" i="0" u="none" strike="noStrike" dirty="0">
              <a:solidFill>
                <a:srgbClr val="212121"/>
              </a:solidFill>
              <a:effectLst/>
              <a:latin typeface="Aptos" panose="020B0004020202020204" pitchFamily="34" charset="0"/>
            </a:endParaRPr>
          </a:p>
          <a:p>
            <a:pPr marL="0" marR="0" algn="l">
              <a:buNone/>
            </a:pPr>
            <a:r>
              <a:rPr lang="en-US" b="0" i="0" u="none" strike="noStrike" dirty="0">
                <a:solidFill>
                  <a:srgbClr val="000000"/>
                </a:solidFill>
                <a:effectLst/>
                <a:latin typeface="Aptos" panose="020B0004020202020204" pitchFamily="34" charset="0"/>
              </a:rPr>
              <a:t>Executive Director, Wisconsin Clean Cities</a:t>
            </a:r>
            <a:endParaRPr lang="en-US" b="0" i="0" u="none" strike="noStrike" dirty="0">
              <a:solidFill>
                <a:srgbClr val="212121"/>
              </a:solidFill>
              <a:effectLst/>
              <a:latin typeface="Aptos" panose="020B0004020202020204" pitchFamily="34" charset="0"/>
            </a:endParaRPr>
          </a:p>
          <a:p>
            <a:pPr marL="0" marR="0" algn="l">
              <a:buNone/>
            </a:pPr>
            <a:r>
              <a:rPr lang="en-US" b="1" i="1" u="none" strike="noStrike" dirty="0">
                <a:solidFill>
                  <a:srgbClr val="000000"/>
                </a:solidFill>
                <a:effectLst/>
                <a:latin typeface="Aptos" panose="020B0004020202020204" pitchFamily="34" charset="0"/>
              </a:rPr>
              <a:t>“DRIVING WISCONSIN FORWARD”</a:t>
            </a:r>
            <a:endParaRPr lang="en-US" b="0" i="0" u="none" strike="noStrike" dirty="0">
              <a:solidFill>
                <a:srgbClr val="212121"/>
              </a:solidFill>
              <a:effectLst/>
              <a:latin typeface="Aptos" panose="020B0004020202020204" pitchFamily="34" charset="0"/>
            </a:endParaRPr>
          </a:p>
          <a:p>
            <a:pPr marL="0" marR="0" algn="l">
              <a:buNone/>
            </a:pPr>
            <a:r>
              <a:rPr lang="en-US" b="0" i="0" u="none" strike="noStrike" dirty="0">
                <a:solidFill>
                  <a:srgbClr val="000000"/>
                </a:solidFill>
                <a:effectLst/>
                <a:latin typeface="Aptos" panose="020B0004020202020204" pitchFamily="34" charset="0"/>
              </a:rPr>
              <a:t>231 W. Michigan Street, P421</a:t>
            </a:r>
            <a:endParaRPr lang="en-US" b="0" i="0" u="none" strike="noStrike" dirty="0">
              <a:solidFill>
                <a:srgbClr val="212121"/>
              </a:solidFill>
              <a:effectLst/>
              <a:latin typeface="Aptos" panose="020B0004020202020204" pitchFamily="34" charset="0"/>
            </a:endParaRPr>
          </a:p>
          <a:p>
            <a:pPr marL="0" marR="0" algn="l">
              <a:buNone/>
            </a:pPr>
            <a:r>
              <a:rPr lang="en-US" b="0" i="0" u="none" strike="noStrike" dirty="0">
                <a:solidFill>
                  <a:srgbClr val="000000"/>
                </a:solidFill>
                <a:effectLst/>
                <a:latin typeface="Aptos" panose="020B0004020202020204" pitchFamily="34" charset="0"/>
              </a:rPr>
              <a:t>Milwaukee, WI 53203</a:t>
            </a:r>
            <a:endParaRPr lang="en-US" b="0" i="0" u="none" strike="noStrike" dirty="0">
              <a:solidFill>
                <a:srgbClr val="212121"/>
              </a:solidFill>
              <a:effectLst/>
              <a:latin typeface="Aptos" panose="020B0004020202020204" pitchFamily="34" charset="0"/>
            </a:endParaRPr>
          </a:p>
          <a:p>
            <a:pPr marL="0" marR="0" algn="l">
              <a:buNone/>
            </a:pPr>
            <a:r>
              <a:rPr lang="en-US" b="0" i="0" u="none" strike="noStrike" dirty="0">
                <a:solidFill>
                  <a:srgbClr val="000000"/>
                </a:solidFill>
                <a:effectLst/>
                <a:latin typeface="Aptos" panose="020B0004020202020204" pitchFamily="34" charset="0"/>
              </a:rPr>
              <a:t>Cell:262-362-1228</a:t>
            </a:r>
            <a:endParaRPr lang="en-US" b="0" i="0" u="none" strike="noStrike" dirty="0">
              <a:solidFill>
                <a:srgbClr val="212121"/>
              </a:solidFill>
              <a:effectLst/>
              <a:latin typeface="Aptos" panose="020B0004020202020204" pitchFamily="34" charset="0"/>
            </a:endParaRPr>
          </a:p>
          <a:p>
            <a:pPr marL="0" marR="0" algn="l">
              <a:buNone/>
            </a:pPr>
            <a:r>
              <a:rPr lang="en-US" b="0" i="0" u="sng" strike="noStrike" dirty="0">
                <a:solidFill>
                  <a:srgbClr val="800080"/>
                </a:solidFill>
                <a:effectLst/>
                <a:latin typeface="Aptos" panose="020B0004020202020204" pitchFamily="34" charset="0"/>
                <a:hlinkClick r:id="rId4" tooltip="mailto:fschnook@wicleancities.org"/>
              </a:rPr>
              <a:t>fschnook@wicleancities.org</a:t>
            </a:r>
            <a:endParaRPr lang="en-US" b="0" i="0" u="none" strike="noStrike" dirty="0">
              <a:solidFill>
                <a:srgbClr val="212121"/>
              </a:solidFill>
              <a:effectLst/>
              <a:latin typeface="Aptos" panose="020B0004020202020204" pitchFamily="34" charset="0"/>
            </a:endParaRPr>
          </a:p>
          <a:p>
            <a:pPr marL="0" marR="0" algn="l">
              <a:buNone/>
            </a:pPr>
            <a:r>
              <a:rPr lang="en-US" b="0" i="0" u="none" strike="noStrike" dirty="0">
                <a:solidFill>
                  <a:srgbClr val="000000"/>
                </a:solidFill>
                <a:effectLst/>
                <a:latin typeface="Aptos" panose="020B0004020202020204" pitchFamily="34" charset="0"/>
              </a:rPr>
              <a:t>Website: </a:t>
            </a:r>
            <a:r>
              <a:rPr lang="en-US" b="0" i="0" u="sng" strike="noStrike" dirty="0">
                <a:solidFill>
                  <a:srgbClr val="0C64C0"/>
                </a:solidFill>
                <a:effectLst/>
                <a:latin typeface="Aptos" panose="020B0004020202020204" pitchFamily="34" charset="0"/>
                <a:hlinkClick r:id="rId5" tooltip="https://urldefense.proofpoint.com/v2/url?u=http-3A__www.wicleancities.org_&amp;d=DwMGaQ&amp;c=jh3D5cBM7ZkdIlysxXuL6Q&amp;r=w5C5AzjzNXeVzvPWHV_RRMks1KGIxiU3bWNcKVPNU4o&amp;m=csgyx6kXjnUGJwj5mtyEJ553waRM1IvQbw_cnjVtUb0&amp;s=P3vPguhKhOVq84B_KJjkZVmBw6Br_w1Tsfngu_4J0NY&amp;e="/>
              </a:rPr>
              <a:t>www.wicleancities.org</a:t>
            </a:r>
            <a:endParaRPr lang="en-US" b="0" i="0" u="none" strike="noStrike" dirty="0">
              <a:solidFill>
                <a:srgbClr val="212121"/>
              </a:solidFill>
              <a:effectLst/>
              <a:latin typeface="Aptos" panose="020B0004020202020204" pitchFamily="34" charset="0"/>
            </a:endParaRPr>
          </a:p>
        </p:txBody>
      </p:sp>
    </p:spTree>
    <p:extLst>
      <p:ext uri="{BB962C8B-B14F-4D97-AF65-F5344CB8AC3E}">
        <p14:creationId xmlns:p14="http://schemas.microsoft.com/office/powerpoint/2010/main" val="698781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g37ae5571c40_0_18"/>
          <p:cNvSpPr txBox="1">
            <a:spLocks noGrp="1"/>
          </p:cNvSpPr>
          <p:nvPr>
            <p:ph type="sldNum" idx="12"/>
          </p:nvPr>
        </p:nvSpPr>
        <p:spPr>
          <a:xfrm>
            <a:off x="65942" y="4767263"/>
            <a:ext cx="348975" cy="274725"/>
          </a:xfrm>
          <a:prstGeom prst="rect">
            <a:avLst/>
          </a:prstGeom>
          <a:noFill/>
          <a:ln>
            <a:noFill/>
          </a:ln>
        </p:spPr>
        <p:txBody>
          <a:bodyPr spcFirstLastPara="1" wrap="square" lIns="68569" tIns="34275" rIns="68569" bIns="34275" anchor="ctr" anchorCtr="0">
            <a:noAutofit/>
          </a:bodyPr>
          <a:lstStyle/>
          <a:p>
            <a:pPr>
              <a:buSzPts val="1000"/>
            </a:pPr>
            <a:fld id="{00000000-1234-1234-1234-123412341234}" type="slidenum">
              <a:rPr lang="en-US"/>
              <a:pPr>
                <a:buSzPts val="1000"/>
              </a:pPr>
              <a:t>7</a:t>
            </a:fld>
            <a:endParaRPr dirty="0"/>
          </a:p>
        </p:txBody>
      </p:sp>
      <p:pic>
        <p:nvPicPr>
          <p:cNvPr id="95" name="Google Shape;95;g37ae5571c40_0_18" title="TEP color logo.jpeg"/>
          <p:cNvPicPr preferRelativeResize="0"/>
          <p:nvPr/>
        </p:nvPicPr>
        <p:blipFill>
          <a:blip r:embed="rId3">
            <a:alphaModFix/>
          </a:blip>
          <a:stretch>
            <a:fillRect/>
          </a:stretch>
        </p:blipFill>
        <p:spPr>
          <a:xfrm>
            <a:off x="338399" y="338381"/>
            <a:ext cx="1341338" cy="1073063"/>
          </a:xfrm>
          <a:prstGeom prst="rect">
            <a:avLst/>
          </a:prstGeom>
          <a:noFill/>
          <a:ln>
            <a:noFill/>
          </a:ln>
        </p:spPr>
      </p:pic>
      <p:pic>
        <p:nvPicPr>
          <p:cNvPr id="96" name="Google Shape;96;g37ae5571c40_0_18" title="DCRUSA Generic Project Image.png"/>
          <p:cNvPicPr preferRelativeResize="0"/>
          <p:nvPr/>
        </p:nvPicPr>
        <p:blipFill>
          <a:blip r:embed="rId4">
            <a:alphaModFix/>
          </a:blip>
          <a:stretch>
            <a:fillRect/>
          </a:stretch>
        </p:blipFill>
        <p:spPr>
          <a:xfrm>
            <a:off x="1973007" y="548466"/>
            <a:ext cx="1175831" cy="652894"/>
          </a:xfrm>
          <a:prstGeom prst="rect">
            <a:avLst/>
          </a:prstGeom>
          <a:noFill/>
          <a:ln>
            <a:noFill/>
          </a:ln>
        </p:spPr>
      </p:pic>
      <p:pic>
        <p:nvPicPr>
          <p:cNvPr id="97" name="Google Shape;97;g37ae5571c40_0_18" title="Steven Montoya headshot.png"/>
          <p:cNvPicPr preferRelativeResize="0"/>
          <p:nvPr/>
        </p:nvPicPr>
        <p:blipFill>
          <a:blip r:embed="rId5">
            <a:alphaModFix/>
          </a:blip>
          <a:stretch>
            <a:fillRect/>
          </a:stretch>
        </p:blipFill>
        <p:spPr>
          <a:xfrm>
            <a:off x="5467598" y="1218806"/>
            <a:ext cx="2428068" cy="2705870"/>
          </a:xfrm>
          <a:prstGeom prst="rect">
            <a:avLst/>
          </a:prstGeom>
          <a:noFill/>
          <a:ln>
            <a:noFill/>
          </a:ln>
        </p:spPr>
      </p:pic>
      <p:sp>
        <p:nvSpPr>
          <p:cNvPr id="98" name="Google Shape;98;g37ae5571c40_0_18"/>
          <p:cNvSpPr txBox="1"/>
          <p:nvPr/>
        </p:nvSpPr>
        <p:spPr>
          <a:xfrm>
            <a:off x="338400" y="2209491"/>
            <a:ext cx="3970350" cy="1759725"/>
          </a:xfrm>
          <a:prstGeom prst="rect">
            <a:avLst/>
          </a:prstGeom>
          <a:noFill/>
          <a:ln>
            <a:noFill/>
          </a:ln>
        </p:spPr>
        <p:txBody>
          <a:bodyPr spcFirstLastPara="1" wrap="square" lIns="68569" tIns="68569" rIns="68569" bIns="68569" anchor="t" anchorCtr="0">
            <a:noAutofit/>
          </a:bodyPr>
          <a:lstStyle/>
          <a:p>
            <a:r>
              <a:rPr lang="en-US" sz="2100" b="1" dirty="0">
                <a:solidFill>
                  <a:schemeClr val="dk1"/>
                </a:solidFill>
                <a:latin typeface="Montserrat"/>
                <a:ea typeface="Montserrat"/>
                <a:cs typeface="Montserrat"/>
                <a:sym typeface="Montserrat"/>
              </a:rPr>
              <a:t>Driving Clean Innovation in Rural America</a:t>
            </a:r>
            <a:endParaRPr sz="2100" b="1" dirty="0">
              <a:solidFill>
                <a:schemeClr val="dk1"/>
              </a:solidFill>
              <a:latin typeface="Montserrat"/>
              <a:ea typeface="Montserrat"/>
              <a:cs typeface="Montserrat"/>
              <a:sym typeface="Montserrat"/>
            </a:endParaRPr>
          </a:p>
          <a:p>
            <a:endParaRPr sz="2100" b="1" dirty="0">
              <a:solidFill>
                <a:schemeClr val="dk1"/>
              </a:solidFill>
              <a:latin typeface="Montserrat"/>
              <a:ea typeface="Montserrat"/>
              <a:cs typeface="Montserrat"/>
              <a:sym typeface="Montserrat"/>
            </a:endParaRPr>
          </a:p>
          <a:p>
            <a:r>
              <a:rPr lang="en-US" sz="1650" dirty="0">
                <a:solidFill>
                  <a:schemeClr val="dk1"/>
                </a:solidFill>
                <a:latin typeface="Montserrat"/>
                <a:ea typeface="Montserrat"/>
                <a:cs typeface="Montserrat"/>
                <a:sym typeface="Montserrat"/>
              </a:rPr>
              <a:t>A Partnership Approach to Clean Transportation &amp; Economic Growth</a:t>
            </a:r>
            <a:endParaRPr sz="1650" dirty="0">
              <a:solidFill>
                <a:schemeClr val="dk1"/>
              </a:solidFill>
              <a:latin typeface="Montserrat"/>
              <a:ea typeface="Montserrat"/>
              <a:cs typeface="Montserrat"/>
              <a:sym typeface="Montserrat"/>
            </a:endParaRPr>
          </a:p>
        </p:txBody>
      </p:sp>
      <p:sp>
        <p:nvSpPr>
          <p:cNvPr id="99" name="Google Shape;99;g37ae5571c40_0_18"/>
          <p:cNvSpPr txBox="1"/>
          <p:nvPr/>
        </p:nvSpPr>
        <p:spPr>
          <a:xfrm>
            <a:off x="5467641" y="3969225"/>
            <a:ext cx="2427975" cy="274725"/>
          </a:xfrm>
          <a:prstGeom prst="rect">
            <a:avLst/>
          </a:prstGeom>
          <a:noFill/>
          <a:ln>
            <a:noFill/>
          </a:ln>
        </p:spPr>
        <p:txBody>
          <a:bodyPr spcFirstLastPara="1" wrap="square" lIns="68569" tIns="68569" rIns="68569" bIns="68569" anchor="t" anchorCtr="0">
            <a:noAutofit/>
          </a:bodyPr>
          <a:lstStyle/>
          <a:p>
            <a:pPr algn="ctr"/>
            <a:r>
              <a:rPr lang="en-US" sz="1500" b="1" dirty="0">
                <a:solidFill>
                  <a:schemeClr val="dk1"/>
                </a:solidFill>
                <a:latin typeface="Montserrat"/>
                <a:ea typeface="Montserrat"/>
                <a:cs typeface="Montserrat"/>
                <a:sym typeface="Montserrat"/>
              </a:rPr>
              <a:t>Steven Montoya</a:t>
            </a:r>
            <a:endParaRPr sz="1500" b="1" dirty="0">
              <a:solidFill>
                <a:schemeClr val="dk1"/>
              </a:solidFill>
              <a:latin typeface="Montserrat"/>
              <a:ea typeface="Montserrat"/>
              <a:cs typeface="Montserrat"/>
              <a:sym typeface="Montserrat"/>
            </a:endParaRPr>
          </a:p>
          <a:p>
            <a:pPr algn="ctr"/>
            <a:r>
              <a:rPr lang="en-US" sz="1500" b="1" u="sng" dirty="0">
                <a:solidFill>
                  <a:schemeClr val="dk1"/>
                </a:solidFill>
                <a:latin typeface="Montserrat"/>
                <a:ea typeface="Montserrat"/>
                <a:cs typeface="Montserrat"/>
                <a:sym typeface="Montserrat"/>
              </a:rPr>
              <a:t>Transportation Energy Partners</a:t>
            </a:r>
            <a:endParaRPr sz="1500" b="1" u="sng" dirty="0">
              <a:solidFill>
                <a:schemeClr val="dk1"/>
              </a:solidFill>
              <a:latin typeface="Montserrat"/>
              <a:ea typeface="Montserrat"/>
              <a:cs typeface="Montserrat"/>
              <a:sym typeface="Montserrat"/>
            </a:endParaRPr>
          </a:p>
          <a:p>
            <a:pPr algn="ctr"/>
            <a:r>
              <a:rPr lang="en-US" sz="1500" b="1" dirty="0">
                <a:solidFill>
                  <a:schemeClr val="dk1"/>
                </a:solidFill>
                <a:latin typeface="Montserrat"/>
                <a:ea typeface="Montserrat"/>
                <a:cs typeface="Montserrat"/>
                <a:sym typeface="Montserrat"/>
              </a:rPr>
              <a:t>Executive Director</a:t>
            </a:r>
            <a:endParaRPr sz="1500" b="1" dirty="0">
              <a:solidFill>
                <a:schemeClr val="dk1"/>
              </a:solidFill>
              <a:latin typeface="Montserrat"/>
              <a:ea typeface="Montserrat"/>
              <a:cs typeface="Montserrat"/>
              <a:sym typeface="Montserrat"/>
            </a:endParaRPr>
          </a:p>
        </p:txBody>
      </p:sp>
      <p:sp>
        <p:nvSpPr>
          <p:cNvPr id="3" name="TextBox 2">
            <a:extLst>
              <a:ext uri="{FF2B5EF4-FFF2-40B4-BE49-F238E27FC236}">
                <a16:creationId xmlns:a16="http://schemas.microsoft.com/office/drawing/2014/main" id="{D4CF2A6D-C45F-9FF7-D218-D7F16F03F061}"/>
              </a:ext>
            </a:extLst>
          </p:cNvPr>
          <p:cNvSpPr txBox="1"/>
          <p:nvPr/>
        </p:nvSpPr>
        <p:spPr>
          <a:xfrm>
            <a:off x="240429" y="3969216"/>
            <a:ext cx="5599414" cy="789383"/>
          </a:xfrm>
          <a:prstGeom prst="rect">
            <a:avLst/>
          </a:prstGeom>
          <a:noFill/>
        </p:spPr>
        <p:txBody>
          <a:bodyPr wrap="square">
            <a:spAutoFit/>
          </a:bodyPr>
          <a:lstStyle/>
          <a:p>
            <a:pPr marL="0" lvl="0" indent="0" algn="l" rtl="0">
              <a:lnSpc>
                <a:spcPct val="150000"/>
              </a:lnSpc>
              <a:spcBef>
                <a:spcPts val="0"/>
              </a:spcBef>
              <a:spcAft>
                <a:spcPts val="0"/>
              </a:spcAft>
              <a:buNone/>
            </a:pPr>
            <a:r>
              <a:rPr lang="en-US" sz="1600" b="1" u="sng" dirty="0">
                <a:solidFill>
                  <a:schemeClr val="hlink"/>
                </a:solidFill>
                <a:latin typeface="Montserrat"/>
                <a:ea typeface="Montserrat"/>
                <a:cs typeface="Montserrat"/>
                <a:sym typeface="Montserrat"/>
                <a:hlinkClick r:id="rId6"/>
              </a:rPr>
              <a:t>steven@transportationenergypartners.org</a:t>
            </a:r>
            <a:endParaRPr lang="en-US" sz="1600" b="1" dirty="0">
              <a:solidFill>
                <a:schemeClr val="dk1"/>
              </a:solidFill>
              <a:latin typeface="Montserrat"/>
              <a:ea typeface="Montserrat"/>
              <a:cs typeface="Montserrat"/>
              <a:sym typeface="Montserrat"/>
            </a:endParaRPr>
          </a:p>
          <a:p>
            <a:pPr marL="0" lvl="0" indent="0" algn="l" rtl="0">
              <a:lnSpc>
                <a:spcPct val="150000"/>
              </a:lnSpc>
              <a:spcBef>
                <a:spcPts val="0"/>
              </a:spcBef>
              <a:spcAft>
                <a:spcPts val="0"/>
              </a:spcAft>
              <a:buNone/>
            </a:pPr>
            <a:r>
              <a:rPr lang="en-US" sz="1600" b="1" dirty="0">
                <a:solidFill>
                  <a:schemeClr val="dk1"/>
                </a:solidFill>
                <a:latin typeface="Montserrat"/>
                <a:ea typeface="Montserrat"/>
                <a:cs typeface="Montserrat"/>
                <a:sym typeface="Montserrat"/>
              </a:rPr>
              <a:t>Mobile: (202) 880-5891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g37ae5571c40_0_18"/>
          <p:cNvSpPr txBox="1">
            <a:spLocks noGrp="1"/>
          </p:cNvSpPr>
          <p:nvPr>
            <p:ph type="sldNum" idx="12"/>
          </p:nvPr>
        </p:nvSpPr>
        <p:spPr>
          <a:xfrm>
            <a:off x="65942" y="4767263"/>
            <a:ext cx="348975" cy="274725"/>
          </a:xfrm>
          <a:prstGeom prst="rect">
            <a:avLst/>
          </a:prstGeom>
          <a:noFill/>
          <a:ln>
            <a:noFill/>
          </a:ln>
        </p:spPr>
        <p:txBody>
          <a:bodyPr spcFirstLastPara="1" wrap="square" lIns="68569" tIns="34275" rIns="68569" bIns="34275" anchor="ctr" anchorCtr="0">
            <a:noAutofit/>
          </a:bodyPr>
          <a:lstStyle/>
          <a:p>
            <a:fld id="{00000000-1234-1234-1234-123412341234}" type="slidenum">
              <a:rPr lang="en-US"/>
              <a:pPr/>
              <a:t>8</a:t>
            </a:fld>
            <a:endParaRPr dirty="0"/>
          </a:p>
        </p:txBody>
      </p:sp>
      <p:pic>
        <p:nvPicPr>
          <p:cNvPr id="95" name="Google Shape;95;g37ae5571c40_0_18" title="Screenshot 2025-09-03 at 1.41.13 PM.png"/>
          <p:cNvPicPr preferRelativeResize="0"/>
          <p:nvPr/>
        </p:nvPicPr>
        <p:blipFill>
          <a:blip r:embed="rId3">
            <a:alphaModFix/>
          </a:blip>
          <a:stretch>
            <a:fillRect/>
          </a:stretch>
        </p:blipFill>
        <p:spPr>
          <a:xfrm>
            <a:off x="496499" y="175023"/>
            <a:ext cx="8151019" cy="47934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
          <p:cNvSpPr txBox="1">
            <a:spLocks noGrp="1"/>
          </p:cNvSpPr>
          <p:nvPr>
            <p:ph type="sldNum" idx="12"/>
          </p:nvPr>
        </p:nvSpPr>
        <p:spPr>
          <a:xfrm>
            <a:off x="65943" y="4767264"/>
            <a:ext cx="349055" cy="274637"/>
          </a:xfrm>
          <a:prstGeom prst="rect">
            <a:avLst/>
          </a:prstGeom>
          <a:noFill/>
          <a:ln>
            <a:noFill/>
          </a:ln>
        </p:spPr>
        <p:txBody>
          <a:bodyPr spcFirstLastPara="1" wrap="square" lIns="68569" tIns="34275" rIns="68569" bIns="34275" anchor="ctr" anchorCtr="0">
            <a:noAutofit/>
          </a:bodyPr>
          <a:lstStyle/>
          <a:p>
            <a:fld id="{00000000-1234-1234-1234-123412341234}" type="slidenum">
              <a:rPr lang="en-US"/>
              <a:pPr/>
              <a:t>9</a:t>
            </a:fld>
            <a:endParaRPr dirty="0"/>
          </a:p>
        </p:txBody>
      </p:sp>
      <p:sp>
        <p:nvSpPr>
          <p:cNvPr id="102" name="Google Shape;102;p1"/>
          <p:cNvSpPr txBox="1"/>
          <p:nvPr/>
        </p:nvSpPr>
        <p:spPr>
          <a:xfrm>
            <a:off x="414994" y="648563"/>
            <a:ext cx="4683375" cy="3846375"/>
          </a:xfrm>
          <a:prstGeom prst="rect">
            <a:avLst/>
          </a:prstGeom>
          <a:noFill/>
          <a:ln>
            <a:noFill/>
          </a:ln>
        </p:spPr>
        <p:txBody>
          <a:bodyPr spcFirstLastPara="1" wrap="square" lIns="68569" tIns="68569" rIns="68569" bIns="68569" anchor="t" anchorCtr="0">
            <a:noAutofit/>
          </a:bodyPr>
          <a:lstStyle/>
          <a:p>
            <a:r>
              <a:rPr lang="en-US" sz="2100" b="1" dirty="0">
                <a:solidFill>
                  <a:schemeClr val="dk1"/>
                </a:solidFill>
                <a:latin typeface="Montserrat"/>
                <a:ea typeface="Montserrat"/>
                <a:cs typeface="Montserrat"/>
                <a:sym typeface="Montserrat"/>
              </a:rPr>
              <a:t>Drive Clean Rural USA</a:t>
            </a:r>
            <a:endParaRPr sz="2100" b="1" dirty="0">
              <a:solidFill>
                <a:schemeClr val="dk1"/>
              </a:solidFill>
              <a:latin typeface="Montserrat"/>
              <a:ea typeface="Montserrat"/>
              <a:cs typeface="Montserrat"/>
              <a:sym typeface="Montserrat"/>
            </a:endParaRPr>
          </a:p>
          <a:p>
            <a:r>
              <a:rPr lang="en-US" sz="2100" b="1" dirty="0">
                <a:solidFill>
                  <a:schemeClr val="dk1"/>
                </a:solidFill>
                <a:latin typeface="Montserrat"/>
                <a:ea typeface="Montserrat"/>
                <a:cs typeface="Montserrat"/>
                <a:sym typeface="Montserrat"/>
              </a:rPr>
              <a:t>(DCRUSA) Overview</a:t>
            </a:r>
            <a:endParaRPr sz="2100" b="1" dirty="0">
              <a:solidFill>
                <a:schemeClr val="dk1"/>
              </a:solidFill>
              <a:latin typeface="Montserrat"/>
              <a:ea typeface="Montserrat"/>
              <a:cs typeface="Montserrat"/>
              <a:sym typeface="Montserrat"/>
            </a:endParaRPr>
          </a:p>
          <a:p>
            <a:endParaRPr sz="1875" dirty="0">
              <a:solidFill>
                <a:schemeClr val="dk1"/>
              </a:solidFill>
              <a:latin typeface="Montserrat"/>
              <a:ea typeface="Montserrat"/>
              <a:cs typeface="Montserrat"/>
              <a:sym typeface="Montserrat"/>
            </a:endParaRPr>
          </a:p>
          <a:p>
            <a:r>
              <a:rPr lang="en-US" sz="1650" dirty="0">
                <a:solidFill>
                  <a:schemeClr val="dk1"/>
                </a:solidFill>
                <a:latin typeface="Montserrat"/>
                <a:ea typeface="Montserrat"/>
                <a:cs typeface="Montserrat"/>
                <a:sym typeface="Montserrat"/>
              </a:rPr>
              <a:t>The Drive Clean Rural USA project was designed to:</a:t>
            </a:r>
            <a:endParaRPr sz="1650" dirty="0">
              <a:solidFill>
                <a:schemeClr val="dk1"/>
              </a:solidFill>
              <a:latin typeface="Montserrat"/>
              <a:ea typeface="Montserrat"/>
              <a:cs typeface="Montserrat"/>
              <a:sym typeface="Montserrat"/>
            </a:endParaRPr>
          </a:p>
          <a:p>
            <a:endParaRPr sz="1650" dirty="0">
              <a:solidFill>
                <a:schemeClr val="dk1"/>
              </a:solidFill>
              <a:latin typeface="Montserrat"/>
              <a:ea typeface="Montserrat"/>
              <a:cs typeface="Montserrat"/>
              <a:sym typeface="Montserrat"/>
            </a:endParaRPr>
          </a:p>
          <a:p>
            <a:pPr marL="342900" indent="-276225">
              <a:buClr>
                <a:schemeClr val="dk1"/>
              </a:buClr>
              <a:buSzPts val="2200"/>
              <a:buFont typeface="Montserrat"/>
              <a:buChar char="●"/>
            </a:pPr>
            <a:r>
              <a:rPr lang="en-US" sz="1650" dirty="0">
                <a:solidFill>
                  <a:schemeClr val="dk1"/>
                </a:solidFill>
                <a:latin typeface="Montserrat"/>
                <a:ea typeface="Montserrat"/>
                <a:cs typeface="Montserrat"/>
                <a:sym typeface="Montserrat"/>
              </a:rPr>
              <a:t>Engage</a:t>
            </a:r>
            <a:endParaRPr sz="1650" dirty="0">
              <a:solidFill>
                <a:schemeClr val="dk1"/>
              </a:solidFill>
              <a:latin typeface="Montserrat"/>
              <a:ea typeface="Montserrat"/>
              <a:cs typeface="Montserrat"/>
              <a:sym typeface="Montserrat"/>
            </a:endParaRPr>
          </a:p>
          <a:p>
            <a:pPr marL="342900" indent="-276225">
              <a:buClr>
                <a:schemeClr val="dk1"/>
              </a:buClr>
              <a:buSzPts val="2200"/>
              <a:buFont typeface="Montserrat"/>
              <a:buChar char="●"/>
            </a:pPr>
            <a:r>
              <a:rPr lang="en-US" sz="1650" dirty="0">
                <a:solidFill>
                  <a:schemeClr val="dk1"/>
                </a:solidFill>
                <a:latin typeface="Montserrat"/>
                <a:ea typeface="Montserrat"/>
                <a:cs typeface="Montserrat"/>
                <a:sym typeface="Montserrat"/>
              </a:rPr>
              <a:t>Educate</a:t>
            </a:r>
            <a:endParaRPr sz="1650" dirty="0">
              <a:solidFill>
                <a:schemeClr val="dk1"/>
              </a:solidFill>
              <a:latin typeface="Montserrat"/>
              <a:ea typeface="Montserrat"/>
              <a:cs typeface="Montserrat"/>
              <a:sym typeface="Montserrat"/>
            </a:endParaRPr>
          </a:p>
          <a:p>
            <a:pPr marL="342900" indent="-276225">
              <a:buClr>
                <a:schemeClr val="dk1"/>
              </a:buClr>
              <a:buSzPts val="2200"/>
              <a:buFont typeface="Montserrat"/>
              <a:buChar char="●"/>
            </a:pPr>
            <a:r>
              <a:rPr lang="en-US" sz="1650" dirty="0">
                <a:solidFill>
                  <a:schemeClr val="dk1"/>
                </a:solidFill>
                <a:latin typeface="Montserrat"/>
                <a:ea typeface="Montserrat"/>
                <a:cs typeface="Montserrat"/>
                <a:sym typeface="Montserrat"/>
              </a:rPr>
              <a:t>Identify Best Practices</a:t>
            </a:r>
            <a:endParaRPr sz="1650" dirty="0">
              <a:solidFill>
                <a:schemeClr val="dk1"/>
              </a:solidFill>
              <a:latin typeface="Montserrat"/>
              <a:ea typeface="Montserrat"/>
              <a:cs typeface="Montserrat"/>
              <a:sym typeface="Montserrat"/>
            </a:endParaRPr>
          </a:p>
          <a:p>
            <a:endParaRPr sz="1650" dirty="0">
              <a:solidFill>
                <a:schemeClr val="dk1"/>
              </a:solidFill>
              <a:latin typeface="Montserrat"/>
              <a:ea typeface="Montserrat"/>
              <a:cs typeface="Montserrat"/>
              <a:sym typeface="Montserrat"/>
            </a:endParaRPr>
          </a:p>
          <a:p>
            <a:r>
              <a:rPr lang="en-US" sz="1650" dirty="0">
                <a:solidFill>
                  <a:schemeClr val="dk1"/>
                </a:solidFill>
                <a:latin typeface="Montserrat"/>
                <a:ea typeface="Montserrat"/>
                <a:cs typeface="Montserrat"/>
                <a:sym typeface="Montserrat"/>
              </a:rPr>
              <a:t>…on clean fuels and alternative transportation technologies within </a:t>
            </a:r>
            <a:r>
              <a:rPr lang="en-US" sz="1650" i="1" dirty="0">
                <a:solidFill>
                  <a:schemeClr val="dk1"/>
                </a:solidFill>
                <a:latin typeface="Montserrat"/>
                <a:ea typeface="Montserrat"/>
                <a:cs typeface="Montserrat"/>
                <a:sym typeface="Montserrat"/>
              </a:rPr>
              <a:t>rural</a:t>
            </a:r>
            <a:r>
              <a:rPr lang="en-US" sz="1650" dirty="0">
                <a:solidFill>
                  <a:schemeClr val="dk1"/>
                </a:solidFill>
                <a:latin typeface="Montserrat"/>
                <a:ea typeface="Montserrat"/>
                <a:cs typeface="Montserrat"/>
                <a:sym typeface="Montserrat"/>
              </a:rPr>
              <a:t> fleets and communities.</a:t>
            </a:r>
            <a:endParaRPr sz="1650" dirty="0">
              <a:solidFill>
                <a:schemeClr val="dk1"/>
              </a:solidFill>
              <a:latin typeface="Montserrat"/>
              <a:ea typeface="Montserrat"/>
              <a:cs typeface="Montserrat"/>
              <a:sym typeface="Montserrat"/>
            </a:endParaRPr>
          </a:p>
        </p:txBody>
      </p:sp>
      <p:pic>
        <p:nvPicPr>
          <p:cNvPr id="103" name="Google Shape;103;p1" title="54042678964_c8ef30fa80_o.jpg"/>
          <p:cNvPicPr preferRelativeResize="0"/>
          <p:nvPr/>
        </p:nvPicPr>
        <p:blipFill rotWithShape="1">
          <a:blip r:embed="rId3">
            <a:alphaModFix/>
          </a:blip>
          <a:srcRect l="6013" r="34737"/>
          <a:stretch/>
        </p:blipFill>
        <p:spPr>
          <a:xfrm>
            <a:off x="5154759" y="642938"/>
            <a:ext cx="3429001" cy="3857626"/>
          </a:xfrm>
          <a:prstGeom prst="rect">
            <a:avLst/>
          </a:prstGeom>
          <a:noFill/>
          <a:ln>
            <a:noFill/>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EERE">
      <a:dk1>
        <a:srgbClr val="000000"/>
      </a:dk1>
      <a:lt1>
        <a:srgbClr val="FFFFFF"/>
      </a:lt1>
      <a:dk2>
        <a:srgbClr val="5E6A71"/>
      </a:dk2>
      <a:lt2>
        <a:srgbClr val="C3C8C8"/>
      </a:lt2>
      <a:accent1>
        <a:srgbClr val="69BE28"/>
      </a:accent1>
      <a:accent2>
        <a:srgbClr val="007934"/>
      </a:accent2>
      <a:accent3>
        <a:srgbClr val="005B82"/>
      </a:accent3>
      <a:accent4>
        <a:srgbClr val="00A9E0"/>
      </a:accent4>
      <a:accent5>
        <a:srgbClr val="E37222"/>
      </a:accent5>
      <a:accent6>
        <a:srgbClr val="FECB00"/>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light-green">
      <a:srgbClr val="69BE28"/>
    </a:custClr>
    <a:custClr name="light-green2">
      <a:srgbClr val="93D37F"/>
    </a:custClr>
    <a:custClr name="light-green3">
      <a:srgbClr val="C9E8B5"/>
    </a:custClr>
    <a:custClr name="dark-green1">
      <a:srgbClr val="005B1C"/>
    </a:custClr>
    <a:custClr name="dark-green">
      <a:srgbClr val="007934"/>
    </a:custClr>
    <a:custClr name="dark-green2">
      <a:srgbClr val="2FA52F"/>
    </a:custClr>
    <a:custClr name="aqua1">
      <a:srgbClr val="007774"/>
    </a:custClr>
    <a:custClr name="aqua1">
      <a:srgbClr val="0D918F"/>
    </a:custClr>
    <a:custClr name="aqua1">
      <a:srgbClr val="26C4C4"/>
    </a:custClr>
    <a:custClr name="dark-blue1">
      <a:srgbClr val="003C56"/>
    </a:custClr>
    <a:custClr name="dark-blue">
      <a:srgbClr val="005B82"/>
    </a:custClr>
    <a:custClr name="dark-blue2">
      <a:srgbClr val="1780AF"/>
    </a:custClr>
    <a:custClr name="light-blue1">
      <a:srgbClr val="0899DC"/>
    </a:custClr>
    <a:custClr name="light-blue">
      <a:srgbClr val="00A9E0"/>
    </a:custClr>
    <a:custClr name="light-blue2">
      <a:srgbClr val="A4EAFF"/>
    </a:custClr>
    <a:custClr name="orange1">
      <a:srgbClr val="C04C0E"/>
    </a:custClr>
    <a:custClr name="orange">
      <a:srgbClr val="E37222"/>
    </a:custClr>
    <a:custClr name="orange2">
      <a:srgbClr val="FFB888"/>
    </a:custClr>
    <a:custClr name="light-orange1">
      <a:srgbClr val="FFA300"/>
    </a:custClr>
    <a:custClr name="light-orange2">
      <a:srgbClr val="FFCB6C"/>
    </a:custClr>
    <a:custClr name="light-orange3">
      <a:srgbClr val="FFDFA1"/>
    </a:custClr>
    <a:custClr name="yellow">
      <a:srgbClr val="FECB00"/>
    </a:custClr>
    <a:custClr name="yellow1">
      <a:srgbClr val="FFEB87"/>
    </a:custClr>
    <a:custClr name="yellow2">
      <a:srgbClr val="FFF5CA"/>
    </a:custClr>
    <a:custClr name="darkgray1">
      <a:srgbClr val="181C1E"/>
    </a:custClr>
    <a:custClr name="darkgray">
      <a:srgbClr val="5E6A71"/>
    </a:custClr>
    <a:custClr name="gray1">
      <a:srgbClr val="87939B"/>
    </a:custClr>
    <a:custClr name="light-gray">
      <a:srgbClr val="C3C8C8"/>
    </a:custClr>
    <a:custClr name="light-gray1">
      <a:srgbClr val="EDEDED"/>
    </a:custClr>
  </a:custClrLst>
  <a:extLst>
    <a:ext uri="{05A4C25C-085E-4340-85A3-A5531E510DB2}">
      <thm15:themeFamily xmlns:thm15="http://schemas.microsoft.com/office/thememl/2012/main" name="clean_cities_and_communities_presentation_template" id="{23F0BF89-10C8-4242-9ADB-469406C37D06}" vid="{BD4B0F31-2778-6E4F-A3E6-068C55B9C66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12a0fe-8861-45fd-b556-d0c7609231da" xsi:nil="true"/>
    <Contains xmlns="40a25be5-d9e6-4232-be9d-b2eec9e5cf02" xsi:nil="true"/>
    <lcf76f155ced4ddcb4097134ff3c332f xmlns="40a25be5-d9e6-4232-be9d-b2eec9e5cf0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DBB6AD4748C674297229F86C23A5291" ma:contentTypeVersion="14" ma:contentTypeDescription="Create a new document." ma:contentTypeScope="" ma:versionID="6799bc4e4e596ef67e730293fafe93ff">
  <xsd:schema xmlns:xsd="http://www.w3.org/2001/XMLSchema" xmlns:xs="http://www.w3.org/2001/XMLSchema" xmlns:p="http://schemas.microsoft.com/office/2006/metadata/properties" xmlns:ns2="40a25be5-d9e6-4232-be9d-b2eec9e5cf02" xmlns:ns3="0112a0fe-8861-45fd-b556-d0c7609231da" targetNamespace="http://schemas.microsoft.com/office/2006/metadata/properties" ma:root="true" ma:fieldsID="a113401f1dd0582f943f5cc12df3c279" ns2:_="" ns3:_="">
    <xsd:import namespace="40a25be5-d9e6-4232-be9d-b2eec9e5cf02"/>
    <xsd:import namespace="0112a0fe-8861-45fd-b556-d0c7609231d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lcf76f155ced4ddcb4097134ff3c332f" minOccurs="0"/>
                <xsd:element ref="ns3:TaxCatchAll" minOccurs="0"/>
                <xsd:element ref="ns2:MediaServiceOCR" minOccurs="0"/>
                <xsd:element ref="ns2:Contai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a25be5-d9e6-4232-be9d-b2eec9e5c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68ca2c7-3f86-41be-b134-f4acbd23ef5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Contains" ma:index="21" nillable="true" ma:displayName="Contains" ma:format="Dropdown" ma:internalName="Contain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12a0fe-8861-45fd-b556-d0c7609231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12a50a7-5785-4202-bb85-4905d3b613a2}" ma:internalName="TaxCatchAll" ma:showField="CatchAllData" ma:web="0112a0fe-8861-45fd-b556-d0c7609231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185C1E-DCB3-4660-8AD0-FFEB6DEA1576}">
  <ds:schemaRefs>
    <ds:schemaRef ds:uri="http://schemas.microsoft.com/office/2006/metadata/properties"/>
    <ds:schemaRef ds:uri="http://schemas.microsoft.com/office/infopath/2007/PartnerControls"/>
    <ds:schemaRef ds:uri="0112a0fe-8861-45fd-b556-d0c7609231da"/>
    <ds:schemaRef ds:uri="40a25be5-d9e6-4232-be9d-b2eec9e5cf02"/>
  </ds:schemaRefs>
</ds:datastoreItem>
</file>

<file path=customXml/itemProps2.xml><?xml version="1.0" encoding="utf-8"?>
<ds:datastoreItem xmlns:ds="http://schemas.openxmlformats.org/officeDocument/2006/customXml" ds:itemID="{78CDEBFA-71B9-4986-9294-04D7A5670C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a25be5-d9e6-4232-be9d-b2eec9e5cf02"/>
    <ds:schemaRef ds:uri="0112a0fe-8861-45fd-b556-d0c7609231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FD14C9-65D2-449A-85CE-10C02D6F9CA4}">
  <ds:schemaRefs>
    <ds:schemaRef ds:uri="http://schemas.microsoft.com/sharepoint/v3/contenttype/forms"/>
  </ds:schemaRefs>
</ds:datastoreItem>
</file>

<file path=docMetadata/LabelInfo.xml><?xml version="1.0" encoding="utf-8"?>
<clbl:labelList xmlns:clbl="http://schemas.microsoft.com/office/2020/mipLabelMetadata">
  <clbl:label id="{95965d95-ecc0-4720-b759-1f33c42ed7da}" enabled="1" method="Standard" siteId="{a0f29d7e-28cd-4f54-8442-7885aee7c080}" removed="0"/>
</clbl:labelList>
</file>

<file path=docProps/app.xml><?xml version="1.0" encoding="utf-8"?>
<Properties xmlns="http://schemas.openxmlformats.org/officeDocument/2006/extended-properties" xmlns:vt="http://schemas.openxmlformats.org/officeDocument/2006/docPropsVTypes">
  <Template/>
  <TotalTime>2315</TotalTime>
  <Words>3247</Words>
  <Application>Microsoft Macintosh PowerPoint</Application>
  <PresentationFormat>On-screen Show (16:9)</PresentationFormat>
  <Paragraphs>547</Paragraphs>
  <Slides>67</Slides>
  <Notes>49</Notes>
  <HiddenSlides>0</HiddenSlides>
  <MMClips>0</MMClips>
  <ScaleCrop>false</ScaleCrop>
  <HeadingPairs>
    <vt:vector size="8" baseType="variant">
      <vt:variant>
        <vt:lpstr>Fonts Used</vt:lpstr>
      </vt:variant>
      <vt:variant>
        <vt:i4>19</vt:i4>
      </vt: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88" baseType="lpstr">
      <vt:lpstr>ＭＳ Ｐゴシック</vt:lpstr>
      <vt:lpstr>Aptos</vt:lpstr>
      <vt:lpstr>Arial</vt:lpstr>
      <vt:lpstr>Barlow Light</vt:lpstr>
      <vt:lpstr>Calibri</vt:lpstr>
      <vt:lpstr>Cambria</vt:lpstr>
      <vt:lpstr>Courier New</vt:lpstr>
      <vt:lpstr>Familjen Grotesk</vt:lpstr>
      <vt:lpstr>Montserrat</vt:lpstr>
      <vt:lpstr>Montserrat Medium</vt:lpstr>
      <vt:lpstr>Montserrat SemiBold</vt:lpstr>
      <vt:lpstr>Noto sans</vt:lpstr>
      <vt:lpstr>Poppins</vt:lpstr>
      <vt:lpstr>Proxima Nova Rg</vt:lpstr>
      <vt:lpstr>Roboto</vt:lpstr>
      <vt:lpstr>Spectral</vt:lpstr>
      <vt:lpstr>System Font Regular</vt:lpstr>
      <vt:lpstr>Verdana</vt:lpstr>
      <vt:lpstr>Wingdings</vt:lpstr>
      <vt:lpstr>Office Theme</vt:lpstr>
      <vt:lpstr>think-cell Slide</vt:lpstr>
      <vt:lpstr>PowerPoint Presentation</vt:lpstr>
      <vt:lpstr>PowerPoint Presentation</vt:lpstr>
      <vt:lpstr>PowerPoint Presentation</vt:lpstr>
      <vt:lpstr>PowerPoint Presentation</vt:lpstr>
      <vt:lpstr>PowerPoint Presentation</vt:lpstr>
      <vt:lpstr>Wisconsin Drive Clean Rural USA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Replication Playbook Overview</vt:lpstr>
      <vt:lpstr>2. Replication Playbook Overview – Intended Users </vt:lpstr>
      <vt:lpstr>PowerPoint Presentation</vt:lpstr>
      <vt:lpstr>4. Tools at a Glance / Resource Guide </vt:lpstr>
      <vt:lpstr>3. Replication Playbook Overview</vt:lpstr>
      <vt:lpstr>La Crosse County Fleet Assessment</vt:lpstr>
      <vt:lpstr>Introduction</vt:lpstr>
      <vt:lpstr>Location</vt:lpstr>
      <vt:lpstr>Background</vt:lpstr>
      <vt:lpstr>Climate Action Plan Assessments</vt:lpstr>
      <vt:lpstr>Climate Action Plan</vt:lpstr>
      <vt:lpstr>Wisconsin Clean Cities Fleet Assessment</vt:lpstr>
      <vt:lpstr>Issues &amp; Next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Altec’s Electrification Solutions</vt:lpstr>
      <vt:lpstr>Cost of Jobsite Idling</vt:lpstr>
      <vt:lpstr>Commitment to Electrification</vt:lpstr>
      <vt:lpstr>Solutions across Work Applications</vt:lpstr>
      <vt:lpstr>Smarter Data with Actionable Insights</vt:lpstr>
      <vt:lpstr>Real Results for Rural Fleets</vt:lpstr>
      <vt:lpstr>Zero Emission Jobsite - JEMS</vt:lpstr>
      <vt:lpstr>PowerPoint Presentation</vt:lpstr>
      <vt:lpstr>PowerPoint Presentation</vt:lpstr>
      <vt:lpstr>Why EV?</vt:lpstr>
      <vt:lpstr>330 Customers Have Already Adopted</vt:lpstr>
      <vt:lpstr>#1 Electric Terminal Truck Manufacturer</vt:lpstr>
      <vt:lpstr>Proven across Goods Movement Operations</vt:lpstr>
      <vt:lpstr>Proven across the United States and in Canada</vt:lpstr>
      <vt:lpstr>Terminal Trucks</vt:lpstr>
      <vt:lpstr>Orange EV Pure Electric Terminal Trucks</vt:lpstr>
      <vt:lpstr>Orange EV e-TRIEVER® and HUSK-e®</vt:lpstr>
      <vt:lpstr>e-TRIEVER® Charging Solutions to Meet the Duty Cycle</vt:lpstr>
      <vt:lpstr>Orange EV HUSK-e®</vt:lpstr>
      <vt:lpstr>Lower Total Cost of Ownership</vt:lpstr>
      <vt:lpstr>Safer, Healthier Trucks</vt:lpstr>
      <vt:lpstr>“We come to you” mobile service</vt:lpstr>
      <vt:lpstr>Telematics</vt:lpstr>
      <vt:lpstr>Overall OEV Fleet Uptime Performance: Leading KPI</vt:lpstr>
      <vt:lpstr>PowerPoint Presentation</vt:lpstr>
      <vt:lpstr>Driver Testimonials</vt:lpstr>
      <vt:lpstr>Top 10 Reasons Orange EV is the Clear Choice</vt:lpstr>
      <vt:lpstr>PowerPoint Presentation</vt:lpstr>
      <vt:lpstr>PowerPoint Presentation</vt:lpstr>
      <vt:lpstr>Charging Infrastructure Connection Simplification Resource (CIISR) is a project sponsored by the U.S. Department of Energy. The purpose of CIISR is to develop best practices regarding the service connection procedures utilities use when providing (or upgrading) service for their customers’ EV charging equipment, as well as develop support resources for small fleet and MFH customers. </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Rebecca  Weber</dc:creator>
  <cp:lastModifiedBy>Lorrie Lisek</cp:lastModifiedBy>
  <cp:revision>78</cp:revision>
  <cp:lastPrinted>2025-09-04T18:12:42Z</cp:lastPrinted>
  <dcterms:created xsi:type="dcterms:W3CDTF">2025-04-01T19:10:48Z</dcterms:created>
  <dcterms:modified xsi:type="dcterms:W3CDTF">2025-09-04T18:22:38Z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5965d95-ecc0-4720-b759-1f33c42ed7da_Enabled">
    <vt:lpwstr>true</vt:lpwstr>
  </property>
  <property fmtid="{D5CDD505-2E9C-101B-9397-08002B2CF9AE}" pid="3" name="MSIP_Label_95965d95-ecc0-4720-b759-1f33c42ed7da_SetDate">
    <vt:lpwstr>2024-02-16T19:13:32Z</vt:lpwstr>
  </property>
  <property fmtid="{D5CDD505-2E9C-101B-9397-08002B2CF9AE}" pid="4" name="MSIP_Label_95965d95-ecc0-4720-b759-1f33c42ed7da_Method">
    <vt:lpwstr>Standard</vt:lpwstr>
  </property>
  <property fmtid="{D5CDD505-2E9C-101B-9397-08002B2CF9AE}" pid="5" name="MSIP_Label_95965d95-ecc0-4720-b759-1f33c42ed7da_Name">
    <vt:lpwstr>General</vt:lpwstr>
  </property>
  <property fmtid="{D5CDD505-2E9C-101B-9397-08002B2CF9AE}" pid="6" name="MSIP_Label_95965d95-ecc0-4720-b759-1f33c42ed7da_SiteId">
    <vt:lpwstr>a0f29d7e-28cd-4f54-8442-7885aee7c080</vt:lpwstr>
  </property>
  <property fmtid="{D5CDD505-2E9C-101B-9397-08002B2CF9AE}" pid="7" name="MSIP_Label_95965d95-ecc0-4720-b759-1f33c42ed7da_ActionId">
    <vt:lpwstr>f3d6aef2-af24-41d0-ab20-927888b96abd</vt:lpwstr>
  </property>
  <property fmtid="{D5CDD505-2E9C-101B-9397-08002B2CF9AE}" pid="8" name="MSIP_Label_95965d95-ecc0-4720-b759-1f33c42ed7da_ContentBits">
    <vt:lpwstr>0</vt:lpwstr>
  </property>
  <property fmtid="{D5CDD505-2E9C-101B-9397-08002B2CF9AE}" pid="9" name="ContentTypeId">
    <vt:lpwstr>0x010100DDBB6AD4748C674297229F86C23A5291</vt:lpwstr>
  </property>
</Properties>
</file>